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4"/>
    <p:sldMasterId id="2147483747" r:id="rId5"/>
    <p:sldMasterId id="2147483791" r:id="rId6"/>
    <p:sldMasterId id="2147483795" r:id="rId7"/>
  </p:sldMasterIdLst>
  <p:notesMasterIdLst>
    <p:notesMasterId r:id="rId12"/>
  </p:notesMasterIdLst>
  <p:sldIdLst>
    <p:sldId id="909" r:id="rId8"/>
    <p:sldId id="910" r:id="rId9"/>
    <p:sldId id="844" r:id="rId10"/>
    <p:sldId id="42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3F3F"/>
    <a:srgbClr val="D9D9D9"/>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9E0DE3-A76D-4360-A1C0-5F67AC331EF7}" v="14" dt="2020-10-07T07:04:26.4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4" autoAdjust="0"/>
    <p:restoredTop sz="85277" autoAdjust="0"/>
  </p:normalViewPr>
  <p:slideViewPr>
    <p:cSldViewPr snapToGrid="0">
      <p:cViewPr varScale="1">
        <p:scale>
          <a:sx n="85" d="100"/>
          <a:sy n="85" d="100"/>
        </p:scale>
        <p:origin x="22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3.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e Hartley" userId="f24c4de3-a02e-46bb-8650-fba483c92d79" providerId="ADAL" clId="{C49E0DE3-A76D-4360-A1C0-5F67AC331EF7}"/>
    <pc:docChg chg="undo redo custSel addSld delSld modSld sldOrd delMainMaster">
      <pc:chgData name="Mace Hartley" userId="f24c4de3-a02e-46bb-8650-fba483c92d79" providerId="ADAL" clId="{C49E0DE3-A76D-4360-A1C0-5F67AC331EF7}" dt="2020-10-07T07:48:37.522" v="189" actId="6549"/>
      <pc:docMkLst>
        <pc:docMk/>
      </pc:docMkLst>
      <pc:sldChg chg="del">
        <pc:chgData name="Mace Hartley" userId="f24c4de3-a02e-46bb-8650-fba483c92d79" providerId="ADAL" clId="{C49E0DE3-A76D-4360-A1C0-5F67AC331EF7}" dt="2020-10-07T07:48:07.340" v="185" actId="47"/>
        <pc:sldMkLst>
          <pc:docMk/>
          <pc:sldMk cId="216942738" sldId="257"/>
        </pc:sldMkLst>
      </pc:sldChg>
      <pc:sldChg chg="modSp mod ord modNotesTx">
        <pc:chgData name="Mace Hartley" userId="f24c4de3-a02e-46bb-8650-fba483c92d79" providerId="ADAL" clId="{C49E0DE3-A76D-4360-A1C0-5F67AC331EF7}" dt="2020-10-07T07:48:37.522" v="189" actId="6549"/>
        <pc:sldMkLst>
          <pc:docMk/>
          <pc:sldMk cId="3087040356" sldId="423"/>
        </pc:sldMkLst>
        <pc:spChg chg="mod">
          <ac:chgData name="Mace Hartley" userId="f24c4de3-a02e-46bb-8650-fba483c92d79" providerId="ADAL" clId="{C49E0DE3-A76D-4360-A1C0-5F67AC331EF7}" dt="2020-10-07T07:48:15.592" v="188" actId="20577"/>
          <ac:spMkLst>
            <pc:docMk/>
            <pc:sldMk cId="3087040356" sldId="423"/>
            <ac:spMk id="26" creationId="{00000000-0000-0000-0000-000000000000}"/>
          </ac:spMkLst>
        </pc:spChg>
        <pc:spChg chg="mod">
          <ac:chgData name="Mace Hartley" userId="f24c4de3-a02e-46bb-8650-fba483c92d79" providerId="ADAL" clId="{C49E0DE3-A76D-4360-A1C0-5F67AC331EF7}" dt="2020-10-07T07:47:31.376" v="178" actId="255"/>
          <ac:spMkLst>
            <pc:docMk/>
            <pc:sldMk cId="3087040356" sldId="423"/>
            <ac:spMk id="30" creationId="{00000000-0000-0000-0000-000000000000}"/>
          </ac:spMkLst>
        </pc:spChg>
      </pc:sldChg>
      <pc:sldChg chg="del delDesignElem">
        <pc:chgData name="Mace Hartley" userId="f24c4de3-a02e-46bb-8650-fba483c92d79" providerId="ADAL" clId="{C49E0DE3-A76D-4360-A1C0-5F67AC331EF7}" dt="2020-10-07T06:49:47.632" v="31" actId="47"/>
        <pc:sldMkLst>
          <pc:docMk/>
          <pc:sldMk cId="3423147570" sldId="437"/>
        </pc:sldMkLst>
      </pc:sldChg>
      <pc:sldChg chg="del">
        <pc:chgData name="Mace Hartley" userId="f24c4de3-a02e-46bb-8650-fba483c92d79" providerId="ADAL" clId="{C49E0DE3-A76D-4360-A1C0-5F67AC331EF7}" dt="2020-10-07T06:49:49.835" v="32" actId="47"/>
        <pc:sldMkLst>
          <pc:docMk/>
          <pc:sldMk cId="1571373243" sldId="465"/>
        </pc:sldMkLst>
      </pc:sldChg>
      <pc:sldChg chg="del">
        <pc:chgData name="Mace Hartley" userId="f24c4de3-a02e-46bb-8650-fba483c92d79" providerId="ADAL" clId="{C49E0DE3-A76D-4360-A1C0-5F67AC331EF7}" dt="2020-10-07T07:48:09.041" v="187" actId="47"/>
        <pc:sldMkLst>
          <pc:docMk/>
          <pc:sldMk cId="2659804446" sldId="467"/>
        </pc:sldMkLst>
      </pc:sldChg>
      <pc:sldChg chg="addSp delSp modSp del mod ord">
        <pc:chgData name="Mace Hartley" userId="f24c4de3-a02e-46bb-8650-fba483c92d79" providerId="ADAL" clId="{C49E0DE3-A76D-4360-A1C0-5F67AC331EF7}" dt="2020-10-07T07:47:56.166" v="179" actId="47"/>
        <pc:sldMkLst>
          <pc:docMk/>
          <pc:sldMk cId="3204149115" sldId="826"/>
        </pc:sldMkLst>
        <pc:picChg chg="del">
          <ac:chgData name="Mace Hartley" userId="f24c4de3-a02e-46bb-8650-fba483c92d79" providerId="ADAL" clId="{C49E0DE3-A76D-4360-A1C0-5F67AC331EF7}" dt="2020-10-07T06:56:50.762" v="41" actId="478"/>
          <ac:picMkLst>
            <pc:docMk/>
            <pc:sldMk cId="3204149115" sldId="826"/>
            <ac:picMk id="5" creationId="{D470A001-2CC5-4479-B0AF-57EB640A42C7}"/>
          </ac:picMkLst>
        </pc:picChg>
        <pc:picChg chg="add del mod">
          <ac:chgData name="Mace Hartley" userId="f24c4de3-a02e-46bb-8650-fba483c92d79" providerId="ADAL" clId="{C49E0DE3-A76D-4360-A1C0-5F67AC331EF7}" dt="2020-10-07T07:04:26.450" v="173" actId="478"/>
          <ac:picMkLst>
            <pc:docMk/>
            <pc:sldMk cId="3204149115" sldId="826"/>
            <ac:picMk id="1026" creationId="{09B0C667-4956-47C0-87C4-A45F38627B0B}"/>
          </ac:picMkLst>
        </pc:picChg>
      </pc:sldChg>
      <pc:sldChg chg="addSp delSp modSp mod">
        <pc:chgData name="Mace Hartley" userId="f24c4de3-a02e-46bb-8650-fba483c92d79" providerId="ADAL" clId="{C49E0DE3-A76D-4360-A1C0-5F67AC331EF7}" dt="2020-10-07T07:04:13.720" v="172" actId="1076"/>
        <pc:sldMkLst>
          <pc:docMk/>
          <pc:sldMk cId="1324802348" sldId="844"/>
        </pc:sldMkLst>
        <pc:spChg chg="mod">
          <ac:chgData name="Mace Hartley" userId="f24c4de3-a02e-46bb-8650-fba483c92d79" providerId="ADAL" clId="{C49E0DE3-A76D-4360-A1C0-5F67AC331EF7}" dt="2020-10-07T07:04:13.720" v="172" actId="1076"/>
          <ac:spMkLst>
            <pc:docMk/>
            <pc:sldMk cId="1324802348" sldId="844"/>
            <ac:spMk id="2" creationId="{0FB38EDE-EB83-4977-8501-5BBF593DCC0E}"/>
          </ac:spMkLst>
        </pc:spChg>
        <pc:spChg chg="del mod">
          <ac:chgData name="Mace Hartley" userId="f24c4de3-a02e-46bb-8650-fba483c92d79" providerId="ADAL" clId="{C49E0DE3-A76D-4360-A1C0-5F67AC331EF7}" dt="2020-10-07T07:04:02.711" v="170" actId="478"/>
          <ac:spMkLst>
            <pc:docMk/>
            <pc:sldMk cId="1324802348" sldId="844"/>
            <ac:spMk id="3" creationId="{35B2FE1D-9D16-410C-BB22-4202A1C19374}"/>
          </ac:spMkLst>
        </pc:spChg>
        <pc:spChg chg="add mod">
          <ac:chgData name="Mace Hartley" userId="f24c4de3-a02e-46bb-8650-fba483c92d79" providerId="ADAL" clId="{C49E0DE3-A76D-4360-A1C0-5F67AC331EF7}" dt="2020-10-07T07:04:09.918" v="171" actId="1076"/>
          <ac:spMkLst>
            <pc:docMk/>
            <pc:sldMk cId="1324802348" sldId="844"/>
            <ac:spMk id="28" creationId="{86626DFE-9554-4D7A-BFF1-A90DB0BD5CAC}"/>
          </ac:spMkLst>
        </pc:spChg>
      </pc:sldChg>
      <pc:sldChg chg="del">
        <pc:chgData name="Mace Hartley" userId="f24c4de3-a02e-46bb-8650-fba483c92d79" providerId="ADAL" clId="{C49E0DE3-A76D-4360-A1C0-5F67AC331EF7}" dt="2020-10-07T06:50:36.587" v="33" actId="47"/>
        <pc:sldMkLst>
          <pc:docMk/>
          <pc:sldMk cId="1677027328" sldId="893"/>
        </pc:sldMkLst>
      </pc:sldChg>
      <pc:sldChg chg="del">
        <pc:chgData name="Mace Hartley" userId="f24c4de3-a02e-46bb-8650-fba483c92d79" providerId="ADAL" clId="{C49E0DE3-A76D-4360-A1C0-5F67AC331EF7}" dt="2020-10-07T07:48:00.308" v="180" actId="47"/>
        <pc:sldMkLst>
          <pc:docMk/>
          <pc:sldMk cId="1446551493" sldId="894"/>
        </pc:sldMkLst>
      </pc:sldChg>
      <pc:sldChg chg="del">
        <pc:chgData name="Mace Hartley" userId="f24c4de3-a02e-46bb-8650-fba483c92d79" providerId="ADAL" clId="{C49E0DE3-A76D-4360-A1C0-5F67AC331EF7}" dt="2020-10-07T07:48:01.742" v="181" actId="47"/>
        <pc:sldMkLst>
          <pc:docMk/>
          <pc:sldMk cId="2759250088" sldId="896"/>
        </pc:sldMkLst>
      </pc:sldChg>
      <pc:sldChg chg="del">
        <pc:chgData name="Mace Hartley" userId="f24c4de3-a02e-46bb-8650-fba483c92d79" providerId="ADAL" clId="{C49E0DE3-A76D-4360-A1C0-5F67AC331EF7}" dt="2020-10-07T07:48:08.025" v="186" actId="47"/>
        <pc:sldMkLst>
          <pc:docMk/>
          <pc:sldMk cId="3408178692" sldId="900"/>
        </pc:sldMkLst>
      </pc:sldChg>
      <pc:sldChg chg="del">
        <pc:chgData name="Mace Hartley" userId="f24c4de3-a02e-46bb-8650-fba483c92d79" providerId="ADAL" clId="{C49E0DE3-A76D-4360-A1C0-5F67AC331EF7}" dt="2020-10-07T07:48:04.468" v="182" actId="47"/>
        <pc:sldMkLst>
          <pc:docMk/>
          <pc:sldMk cId="334706709" sldId="901"/>
        </pc:sldMkLst>
      </pc:sldChg>
      <pc:sldChg chg="del">
        <pc:chgData name="Mace Hartley" userId="f24c4de3-a02e-46bb-8650-fba483c92d79" providerId="ADAL" clId="{C49E0DE3-A76D-4360-A1C0-5F67AC331EF7}" dt="2020-10-07T07:48:05.546" v="183" actId="47"/>
        <pc:sldMkLst>
          <pc:docMk/>
          <pc:sldMk cId="1130283951" sldId="906"/>
        </pc:sldMkLst>
      </pc:sldChg>
      <pc:sldChg chg="addSp delSp modSp new del mod">
        <pc:chgData name="Mace Hartley" userId="f24c4de3-a02e-46bb-8650-fba483c92d79" providerId="ADAL" clId="{C49E0DE3-A76D-4360-A1C0-5F67AC331EF7}" dt="2020-10-07T07:48:06.559" v="184" actId="47"/>
        <pc:sldMkLst>
          <pc:docMk/>
          <pc:sldMk cId="2792375853" sldId="907"/>
        </pc:sldMkLst>
        <pc:spChg chg="del">
          <ac:chgData name="Mace Hartley" userId="f24c4de3-a02e-46bb-8650-fba483c92d79" providerId="ADAL" clId="{C49E0DE3-A76D-4360-A1C0-5F67AC331EF7}" dt="2020-10-07T06:45:09.176" v="4" actId="478"/>
          <ac:spMkLst>
            <pc:docMk/>
            <pc:sldMk cId="2792375853" sldId="907"/>
            <ac:spMk id="2" creationId="{9061C3FB-A716-4AD5-844F-C9B20FD6F193}"/>
          </ac:spMkLst>
        </pc:spChg>
        <pc:spChg chg="del">
          <ac:chgData name="Mace Hartley" userId="f24c4de3-a02e-46bb-8650-fba483c92d79" providerId="ADAL" clId="{C49E0DE3-A76D-4360-A1C0-5F67AC331EF7}" dt="2020-10-07T06:44:22.592" v="1"/>
          <ac:spMkLst>
            <pc:docMk/>
            <pc:sldMk cId="2792375853" sldId="907"/>
            <ac:spMk id="3" creationId="{9E7F1EA5-42CB-42DB-B192-19F0B54A55B6}"/>
          </ac:spMkLst>
        </pc:spChg>
        <pc:spChg chg="add mod">
          <ac:chgData name="Mace Hartley" userId="f24c4de3-a02e-46bb-8650-fba483c92d79" providerId="ADAL" clId="{C49E0DE3-A76D-4360-A1C0-5F67AC331EF7}" dt="2020-10-07T06:48:01.786" v="29" actId="207"/>
          <ac:spMkLst>
            <pc:docMk/>
            <pc:sldMk cId="2792375853" sldId="907"/>
            <ac:spMk id="6" creationId="{892371B2-1B62-414B-9F23-7CE9E0FE6B67}"/>
          </ac:spMkLst>
        </pc:spChg>
        <pc:picChg chg="add mod">
          <ac:chgData name="Mace Hartley" userId="f24c4de3-a02e-46bb-8650-fba483c92d79" providerId="ADAL" clId="{C49E0DE3-A76D-4360-A1C0-5F67AC331EF7}" dt="2020-10-07T06:45:35.185" v="9" actId="14100"/>
          <ac:picMkLst>
            <pc:docMk/>
            <pc:sldMk cId="2792375853" sldId="907"/>
            <ac:picMk id="5" creationId="{976A3247-D126-4A1E-AE7F-EABB0EB8AED4}"/>
          </ac:picMkLst>
        </pc:picChg>
      </pc:sldChg>
      <pc:sldChg chg="modSp del mod">
        <pc:chgData name="Mace Hartley" userId="f24c4de3-a02e-46bb-8650-fba483c92d79" providerId="ADAL" clId="{C49E0DE3-A76D-4360-A1C0-5F67AC331EF7}" dt="2020-10-07T07:02:39.152" v="115" actId="47"/>
        <pc:sldMkLst>
          <pc:docMk/>
          <pc:sldMk cId="3994542331" sldId="908"/>
        </pc:sldMkLst>
        <pc:spChg chg="mod">
          <ac:chgData name="Mace Hartley" userId="f24c4de3-a02e-46bb-8650-fba483c92d79" providerId="ADAL" clId="{C49E0DE3-A76D-4360-A1C0-5F67AC331EF7}" dt="2020-10-07T06:51:04.846" v="38" actId="20577"/>
          <ac:spMkLst>
            <pc:docMk/>
            <pc:sldMk cId="3994542331" sldId="908"/>
            <ac:spMk id="6" creationId="{7C768FB1-9754-A346-925B-7635BCC377DD}"/>
          </ac:spMkLst>
        </pc:spChg>
      </pc:sldChg>
      <pc:sldChg chg="add del setBg">
        <pc:chgData name="Mace Hartley" userId="f24c4de3-a02e-46bb-8650-fba483c92d79" providerId="ADAL" clId="{C49E0DE3-A76D-4360-A1C0-5F67AC331EF7}" dt="2020-10-07T07:01:00.439" v="104" actId="47"/>
        <pc:sldMkLst>
          <pc:docMk/>
          <pc:sldMk cId="2780453442" sldId="910"/>
        </pc:sldMkLst>
      </pc:sldChg>
      <pc:sldChg chg="addSp delSp modSp add mod">
        <pc:chgData name="Mace Hartley" userId="f24c4de3-a02e-46bb-8650-fba483c92d79" providerId="ADAL" clId="{C49E0DE3-A76D-4360-A1C0-5F67AC331EF7}" dt="2020-10-07T07:02:35.186" v="114" actId="1076"/>
        <pc:sldMkLst>
          <pc:docMk/>
          <pc:sldMk cId="2988004681" sldId="910"/>
        </pc:sldMkLst>
        <pc:spChg chg="mod">
          <ac:chgData name="Mace Hartley" userId="f24c4de3-a02e-46bb-8650-fba483c92d79" providerId="ADAL" clId="{C49E0DE3-A76D-4360-A1C0-5F67AC331EF7}" dt="2020-10-07T07:02:35.186" v="114" actId="1076"/>
          <ac:spMkLst>
            <pc:docMk/>
            <pc:sldMk cId="2988004681" sldId="910"/>
            <ac:spMk id="3" creationId="{E5C0F268-391E-44EB-878C-68B8C40C6250}"/>
          </ac:spMkLst>
        </pc:spChg>
        <pc:spChg chg="add mod">
          <ac:chgData name="Mace Hartley" userId="f24c4de3-a02e-46bb-8650-fba483c92d79" providerId="ADAL" clId="{C49E0DE3-A76D-4360-A1C0-5F67AC331EF7}" dt="2020-10-07T07:02:24.383" v="112" actId="255"/>
          <ac:spMkLst>
            <pc:docMk/>
            <pc:sldMk cId="2988004681" sldId="910"/>
            <ac:spMk id="4" creationId="{61CD4A06-B1B5-449D-904D-6C6F853EB71E}"/>
          </ac:spMkLst>
        </pc:spChg>
        <pc:spChg chg="del">
          <ac:chgData name="Mace Hartley" userId="f24c4de3-a02e-46bb-8650-fba483c92d79" providerId="ADAL" clId="{C49E0DE3-A76D-4360-A1C0-5F67AC331EF7}" dt="2020-10-07T07:01:23.781" v="106" actId="478"/>
          <ac:spMkLst>
            <pc:docMk/>
            <pc:sldMk cId="2988004681" sldId="910"/>
            <ac:spMk id="6" creationId="{7C768FB1-9754-A346-925B-7635BCC377DD}"/>
          </ac:spMkLst>
        </pc:spChg>
        <pc:picChg chg="mod">
          <ac:chgData name="Mace Hartley" userId="f24c4de3-a02e-46bb-8650-fba483c92d79" providerId="ADAL" clId="{C49E0DE3-A76D-4360-A1C0-5F67AC331EF7}" dt="2020-10-07T07:02:31.442" v="113" actId="1076"/>
          <ac:picMkLst>
            <pc:docMk/>
            <pc:sldMk cId="2988004681" sldId="910"/>
            <ac:picMk id="10" creationId="{AD9DF62E-36EF-4CA2-9C9B-09A7963417C4}"/>
          </ac:picMkLst>
        </pc:picChg>
      </pc:sldChg>
      <pc:sldMasterChg chg="del delSldLayout">
        <pc:chgData name="Mace Hartley" userId="f24c4de3-a02e-46bb-8650-fba483c92d79" providerId="ADAL" clId="{C49E0DE3-A76D-4360-A1C0-5F67AC331EF7}" dt="2020-10-07T07:48:08.025" v="186" actId="47"/>
        <pc:sldMasterMkLst>
          <pc:docMk/>
          <pc:sldMasterMk cId="2165047110" sldId="2147483778"/>
        </pc:sldMasterMkLst>
        <pc:sldLayoutChg chg="del">
          <pc:chgData name="Mace Hartley" userId="f24c4de3-a02e-46bb-8650-fba483c92d79" providerId="ADAL" clId="{C49E0DE3-A76D-4360-A1C0-5F67AC331EF7}" dt="2020-10-07T07:48:08.025" v="186" actId="47"/>
          <pc:sldLayoutMkLst>
            <pc:docMk/>
            <pc:sldMasterMk cId="2165047110" sldId="2147483778"/>
            <pc:sldLayoutMk cId="3351423805" sldId="2147483779"/>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1288704761" sldId="2147483780"/>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295418873" sldId="2147483781"/>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4280656139" sldId="2147483782"/>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3336662935" sldId="2147483783"/>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3294986410" sldId="2147483784"/>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3909794157" sldId="2147483785"/>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1534689732" sldId="2147483786"/>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2099264687" sldId="2147483787"/>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81137435" sldId="2147483788"/>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675524261" sldId="2147483789"/>
          </pc:sldLayoutMkLst>
        </pc:sldLayoutChg>
        <pc:sldLayoutChg chg="del">
          <pc:chgData name="Mace Hartley" userId="f24c4de3-a02e-46bb-8650-fba483c92d79" providerId="ADAL" clId="{C49E0DE3-A76D-4360-A1C0-5F67AC331EF7}" dt="2020-10-07T07:48:08.025" v="186" actId="47"/>
          <pc:sldLayoutMkLst>
            <pc:docMk/>
            <pc:sldMasterMk cId="2165047110" sldId="2147483778"/>
            <pc:sldLayoutMk cId="3369800052" sldId="2147483790"/>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45052B-F7E4-49DC-AB36-BEA4986A21CE}" type="doc">
      <dgm:prSet loTypeId="urn:microsoft.com/office/officeart/2005/8/layout/architecture" loCatId="list" qsTypeId="urn:microsoft.com/office/officeart/2005/8/quickstyle/simple1" qsCatId="simple" csTypeId="urn:microsoft.com/office/officeart/2005/8/colors/accent1_2" csCatId="accent1" phldr="1"/>
      <dgm:spPr/>
      <dgm:t>
        <a:bodyPr/>
        <a:lstStyle/>
        <a:p>
          <a:endParaRPr lang="en-AU"/>
        </a:p>
      </dgm:t>
    </dgm:pt>
    <dgm:pt modelId="{6DFD17F6-F6E3-41AD-B95A-464DBA95792E}">
      <dgm:prSet phldrT="[Text]"/>
      <dgm:spPr>
        <a:solidFill>
          <a:srgbClr val="F49D15"/>
        </a:solidFill>
      </dgm:spPr>
      <dgm:t>
        <a:bodyPr/>
        <a:lstStyle/>
        <a:p>
          <a:r>
            <a:rPr lang="en-AU" dirty="0"/>
            <a:t>Not-for-profit and Peak Industry Body</a:t>
          </a:r>
        </a:p>
        <a:p>
          <a:r>
            <a:rPr lang="en-AU" dirty="0"/>
            <a:t>25 years</a:t>
          </a:r>
        </a:p>
      </dgm:t>
    </dgm:pt>
    <dgm:pt modelId="{5135A242-4D1D-45B0-9A6D-98657A666C6A}" type="parTrans" cxnId="{415FEA8B-AEA0-4C1C-AFE0-FE349762FBF3}">
      <dgm:prSet/>
      <dgm:spPr/>
      <dgm:t>
        <a:bodyPr/>
        <a:lstStyle/>
        <a:p>
          <a:endParaRPr lang="en-AU"/>
        </a:p>
      </dgm:t>
    </dgm:pt>
    <dgm:pt modelId="{9A10713F-A0CF-4369-9614-C696508BE2D0}" type="sibTrans" cxnId="{415FEA8B-AEA0-4C1C-AFE0-FE349762FBF3}">
      <dgm:prSet/>
      <dgm:spPr/>
      <dgm:t>
        <a:bodyPr/>
        <a:lstStyle/>
        <a:p>
          <a:endParaRPr lang="en-AU"/>
        </a:p>
      </dgm:t>
    </dgm:pt>
    <dgm:pt modelId="{4635B93A-9EE6-495A-B18C-01600FF21A2E}">
      <dgm:prSet phldrT="[Text]"/>
      <dgm:spPr>
        <a:solidFill>
          <a:srgbClr val="E40487"/>
        </a:solidFill>
      </dgm:spPr>
      <dgm:t>
        <a:bodyPr/>
        <a:lstStyle/>
        <a:p>
          <a:r>
            <a:rPr lang="en-AU" dirty="0"/>
            <a:t>500 Members</a:t>
          </a:r>
        </a:p>
        <a:p>
          <a:r>
            <a:rPr lang="en-AU" dirty="0"/>
            <a:t>Australia/New Zealand/ASIA</a:t>
          </a:r>
        </a:p>
      </dgm:t>
    </dgm:pt>
    <dgm:pt modelId="{28092DCD-D448-4AAD-B10F-E5826E2842FC}" type="parTrans" cxnId="{3F8D57E8-AC44-4682-B47C-8DC6D434B1A4}">
      <dgm:prSet/>
      <dgm:spPr/>
      <dgm:t>
        <a:bodyPr/>
        <a:lstStyle/>
        <a:p>
          <a:endParaRPr lang="en-AU"/>
        </a:p>
      </dgm:t>
    </dgm:pt>
    <dgm:pt modelId="{F7DDFFC9-07C6-4619-A7C4-FA2BCC34E2B9}" type="sibTrans" cxnId="{3F8D57E8-AC44-4682-B47C-8DC6D434B1A4}">
      <dgm:prSet/>
      <dgm:spPr/>
      <dgm:t>
        <a:bodyPr/>
        <a:lstStyle/>
        <a:p>
          <a:endParaRPr lang="en-AU"/>
        </a:p>
      </dgm:t>
    </dgm:pt>
    <dgm:pt modelId="{F770B1D7-CA78-454D-A75A-AC44D852A4E6}">
      <dgm:prSet phldrT="[Text]"/>
      <dgm:spPr>
        <a:solidFill>
          <a:srgbClr val="297F9D"/>
        </a:solidFill>
      </dgm:spPr>
      <dgm:t>
        <a:bodyPr/>
        <a:lstStyle/>
        <a:p>
          <a:r>
            <a:rPr lang="en-AU" dirty="0"/>
            <a:t>Fleet Management</a:t>
          </a:r>
        </a:p>
        <a:p>
          <a:r>
            <a:rPr lang="en-AU" dirty="0"/>
            <a:t>as a Profession</a:t>
          </a:r>
        </a:p>
      </dgm:t>
    </dgm:pt>
    <dgm:pt modelId="{82351834-4D4C-4F5B-9A35-7EE5D1BE3A5B}" type="parTrans" cxnId="{E229096C-C2B0-43AD-8C2A-B0529528C26A}">
      <dgm:prSet/>
      <dgm:spPr/>
      <dgm:t>
        <a:bodyPr/>
        <a:lstStyle/>
        <a:p>
          <a:endParaRPr lang="en-AU"/>
        </a:p>
      </dgm:t>
    </dgm:pt>
    <dgm:pt modelId="{DADAFC0F-E395-4FEC-9EA1-F675ADC47DA4}" type="sibTrans" cxnId="{E229096C-C2B0-43AD-8C2A-B0529528C26A}">
      <dgm:prSet/>
      <dgm:spPr/>
      <dgm:t>
        <a:bodyPr/>
        <a:lstStyle/>
        <a:p>
          <a:endParaRPr lang="en-AU"/>
        </a:p>
      </dgm:t>
    </dgm:pt>
    <dgm:pt modelId="{22DFEC38-97F5-4459-8F52-D6016F1A6A11}">
      <dgm:prSet phldrT="[Text]"/>
      <dgm:spPr>
        <a:solidFill>
          <a:srgbClr val="15A185"/>
        </a:solidFill>
      </dgm:spPr>
      <dgm:t>
        <a:bodyPr/>
        <a:lstStyle/>
        <a:p>
          <a:r>
            <a:rPr lang="en-AU" dirty="0"/>
            <a:t>Advocacy &amp; Education</a:t>
          </a:r>
        </a:p>
      </dgm:t>
    </dgm:pt>
    <dgm:pt modelId="{54AAF88B-2127-4A54-BFBC-3C08B2071BA7}" type="parTrans" cxnId="{7794C4A4-09FA-41AA-8E11-E804B66BC018}">
      <dgm:prSet/>
      <dgm:spPr/>
      <dgm:t>
        <a:bodyPr/>
        <a:lstStyle/>
        <a:p>
          <a:endParaRPr lang="en-AU"/>
        </a:p>
      </dgm:t>
    </dgm:pt>
    <dgm:pt modelId="{296EF041-0EF0-4EDF-9E87-2AF3FE8A2EE8}" type="sibTrans" cxnId="{7794C4A4-09FA-41AA-8E11-E804B66BC018}">
      <dgm:prSet/>
      <dgm:spPr/>
      <dgm:t>
        <a:bodyPr/>
        <a:lstStyle/>
        <a:p>
          <a:endParaRPr lang="en-AU"/>
        </a:p>
      </dgm:t>
    </dgm:pt>
    <dgm:pt modelId="{395C9758-4B0B-4E45-B6E5-C0D3C739C04F}">
      <dgm:prSet phldrT="[Text]"/>
      <dgm:spPr>
        <a:solidFill>
          <a:srgbClr val="9BBC57"/>
        </a:solidFill>
      </dgm:spPr>
      <dgm:t>
        <a:bodyPr/>
        <a:lstStyle/>
        <a:p>
          <a:r>
            <a:rPr lang="en-AU" dirty="0"/>
            <a:t>Private &amp; Government Organisations</a:t>
          </a:r>
        </a:p>
      </dgm:t>
    </dgm:pt>
    <dgm:pt modelId="{A215876A-B9B8-4592-A039-E035B90DDC68}" type="parTrans" cxnId="{AE95D65A-3273-4B0E-AC13-E44EA049031F}">
      <dgm:prSet/>
      <dgm:spPr/>
      <dgm:t>
        <a:bodyPr/>
        <a:lstStyle/>
        <a:p>
          <a:endParaRPr lang="en-AU"/>
        </a:p>
      </dgm:t>
    </dgm:pt>
    <dgm:pt modelId="{12652199-0443-40AA-840A-9A455D1E0B02}" type="sibTrans" cxnId="{AE95D65A-3273-4B0E-AC13-E44EA049031F}">
      <dgm:prSet/>
      <dgm:spPr/>
      <dgm:t>
        <a:bodyPr/>
        <a:lstStyle/>
        <a:p>
          <a:endParaRPr lang="en-AU"/>
        </a:p>
      </dgm:t>
    </dgm:pt>
    <dgm:pt modelId="{44696872-0945-4697-B91D-3D22E28FDA2F}">
      <dgm:prSet phldrT="[Text]"/>
      <dgm:spPr>
        <a:solidFill>
          <a:srgbClr val="2F2865"/>
        </a:solidFill>
      </dgm:spPr>
      <dgm:t>
        <a:bodyPr/>
        <a:lstStyle/>
        <a:p>
          <a:r>
            <a:rPr lang="en-AU" dirty="0"/>
            <a:t>Resources</a:t>
          </a:r>
        </a:p>
      </dgm:t>
    </dgm:pt>
    <dgm:pt modelId="{DFC5B6F1-8CED-4DEB-A23C-BEDF907A0100}" type="parTrans" cxnId="{307B0E9C-4353-4466-BB05-1356D2038A03}">
      <dgm:prSet/>
      <dgm:spPr/>
      <dgm:t>
        <a:bodyPr/>
        <a:lstStyle/>
        <a:p>
          <a:endParaRPr lang="en-AU"/>
        </a:p>
      </dgm:t>
    </dgm:pt>
    <dgm:pt modelId="{FF46A333-CBD3-4FC5-845E-DC6AE222282F}" type="sibTrans" cxnId="{307B0E9C-4353-4466-BB05-1356D2038A03}">
      <dgm:prSet/>
      <dgm:spPr/>
      <dgm:t>
        <a:bodyPr/>
        <a:lstStyle/>
        <a:p>
          <a:endParaRPr lang="en-AU"/>
        </a:p>
      </dgm:t>
    </dgm:pt>
    <dgm:pt modelId="{0CA3D8CE-777D-43C1-8971-52CEE0413A3C}" type="pres">
      <dgm:prSet presAssocID="{5B45052B-F7E4-49DC-AB36-BEA4986A21CE}" presName="Name0" presStyleCnt="0">
        <dgm:presLayoutVars>
          <dgm:chPref val="1"/>
          <dgm:dir/>
          <dgm:animOne val="branch"/>
          <dgm:animLvl val="lvl"/>
          <dgm:resizeHandles/>
        </dgm:presLayoutVars>
      </dgm:prSet>
      <dgm:spPr/>
    </dgm:pt>
    <dgm:pt modelId="{4FCEA3E8-0101-4735-8311-ECFF020D74F0}" type="pres">
      <dgm:prSet presAssocID="{6DFD17F6-F6E3-41AD-B95A-464DBA95792E}" presName="vertOne" presStyleCnt="0"/>
      <dgm:spPr/>
    </dgm:pt>
    <dgm:pt modelId="{83EA53E3-D5E1-43E7-9543-D7C4B72D45B8}" type="pres">
      <dgm:prSet presAssocID="{6DFD17F6-F6E3-41AD-B95A-464DBA95792E}" presName="txOne" presStyleLbl="node0" presStyleIdx="0" presStyleCnt="1" custLinFactY="65640" custLinFactNeighborX="3515" custLinFactNeighborY="100000">
        <dgm:presLayoutVars>
          <dgm:chPref val="3"/>
        </dgm:presLayoutVars>
      </dgm:prSet>
      <dgm:spPr/>
    </dgm:pt>
    <dgm:pt modelId="{F330D2EA-14F9-46FA-BA61-942765C4DFE6}" type="pres">
      <dgm:prSet presAssocID="{6DFD17F6-F6E3-41AD-B95A-464DBA95792E}" presName="parTransOne" presStyleCnt="0"/>
      <dgm:spPr/>
    </dgm:pt>
    <dgm:pt modelId="{CDD1C564-3ACB-478C-8560-89E18E0A6117}" type="pres">
      <dgm:prSet presAssocID="{6DFD17F6-F6E3-41AD-B95A-464DBA95792E}" presName="horzOne" presStyleCnt="0"/>
      <dgm:spPr/>
    </dgm:pt>
    <dgm:pt modelId="{8E2D2E4A-EC5C-4D6E-BC67-A7768AC3131D}" type="pres">
      <dgm:prSet presAssocID="{4635B93A-9EE6-495A-B18C-01600FF21A2E}" presName="vertTwo" presStyleCnt="0"/>
      <dgm:spPr/>
    </dgm:pt>
    <dgm:pt modelId="{A3B66440-5314-48AD-9A9C-42D4F549E5C8}" type="pres">
      <dgm:prSet presAssocID="{4635B93A-9EE6-495A-B18C-01600FF21A2E}" presName="txTwo" presStyleLbl="node2" presStyleIdx="0" presStyleCnt="2">
        <dgm:presLayoutVars>
          <dgm:chPref val="3"/>
        </dgm:presLayoutVars>
      </dgm:prSet>
      <dgm:spPr/>
    </dgm:pt>
    <dgm:pt modelId="{70AB5D7E-5F38-4B1B-8F8A-DC0880721BDD}" type="pres">
      <dgm:prSet presAssocID="{4635B93A-9EE6-495A-B18C-01600FF21A2E}" presName="parTransTwo" presStyleCnt="0"/>
      <dgm:spPr/>
    </dgm:pt>
    <dgm:pt modelId="{645D4040-E733-4FCC-A10F-E60B23C47A67}" type="pres">
      <dgm:prSet presAssocID="{4635B93A-9EE6-495A-B18C-01600FF21A2E}" presName="horzTwo" presStyleCnt="0"/>
      <dgm:spPr/>
    </dgm:pt>
    <dgm:pt modelId="{44F8A1B3-4E68-4EB7-AAB1-DD52CF8E0AD1}" type="pres">
      <dgm:prSet presAssocID="{F770B1D7-CA78-454D-A75A-AC44D852A4E6}" presName="vertThree" presStyleCnt="0"/>
      <dgm:spPr/>
    </dgm:pt>
    <dgm:pt modelId="{859AA652-33E6-48A7-9780-700692E0ACB2}" type="pres">
      <dgm:prSet presAssocID="{F770B1D7-CA78-454D-A75A-AC44D852A4E6}" presName="txThree" presStyleLbl="node3" presStyleIdx="0" presStyleCnt="3" custLinFactNeighborX="-2741" custLinFactNeighborY="-33657">
        <dgm:presLayoutVars>
          <dgm:chPref val="3"/>
        </dgm:presLayoutVars>
      </dgm:prSet>
      <dgm:spPr/>
    </dgm:pt>
    <dgm:pt modelId="{A4C381DE-8670-4219-B32A-2D961CFABD1D}" type="pres">
      <dgm:prSet presAssocID="{F770B1D7-CA78-454D-A75A-AC44D852A4E6}" presName="horzThree" presStyleCnt="0"/>
      <dgm:spPr/>
    </dgm:pt>
    <dgm:pt modelId="{17B8BC2F-A3F2-48DB-A371-33B4C0F71AEC}" type="pres">
      <dgm:prSet presAssocID="{DADAFC0F-E395-4FEC-9EA1-F675ADC47DA4}" presName="sibSpaceThree" presStyleCnt="0"/>
      <dgm:spPr/>
    </dgm:pt>
    <dgm:pt modelId="{71C226E3-C966-4460-9ED6-049CE1100652}" type="pres">
      <dgm:prSet presAssocID="{22DFEC38-97F5-4459-8F52-D6016F1A6A11}" presName="vertThree" presStyleCnt="0"/>
      <dgm:spPr/>
    </dgm:pt>
    <dgm:pt modelId="{D5875712-E567-49E0-9CEB-FB31EF7422D5}" type="pres">
      <dgm:prSet presAssocID="{22DFEC38-97F5-4459-8F52-D6016F1A6A11}" presName="txThree" presStyleLbl="node3" presStyleIdx="1" presStyleCnt="3" custLinFactNeighborX="511" custLinFactNeighborY="407">
        <dgm:presLayoutVars>
          <dgm:chPref val="3"/>
        </dgm:presLayoutVars>
      </dgm:prSet>
      <dgm:spPr/>
    </dgm:pt>
    <dgm:pt modelId="{83A41608-1222-48B9-A48F-C38392ABE83E}" type="pres">
      <dgm:prSet presAssocID="{22DFEC38-97F5-4459-8F52-D6016F1A6A11}" presName="horzThree" presStyleCnt="0"/>
      <dgm:spPr/>
    </dgm:pt>
    <dgm:pt modelId="{9175318F-02BC-4A28-A8E5-FA718E98E61B}" type="pres">
      <dgm:prSet presAssocID="{F7DDFFC9-07C6-4619-A7C4-FA2BCC34E2B9}" presName="sibSpaceTwo" presStyleCnt="0"/>
      <dgm:spPr/>
    </dgm:pt>
    <dgm:pt modelId="{A7E376F1-DB5C-4F36-8F58-EA7BFCB0CB80}" type="pres">
      <dgm:prSet presAssocID="{395C9758-4B0B-4E45-B6E5-C0D3C739C04F}" presName="vertTwo" presStyleCnt="0"/>
      <dgm:spPr/>
    </dgm:pt>
    <dgm:pt modelId="{EA4BBF32-6302-4C27-86D5-85120F7A781A}" type="pres">
      <dgm:prSet presAssocID="{395C9758-4B0B-4E45-B6E5-C0D3C739C04F}" presName="txTwo" presStyleLbl="node2" presStyleIdx="1" presStyleCnt="2">
        <dgm:presLayoutVars>
          <dgm:chPref val="3"/>
        </dgm:presLayoutVars>
      </dgm:prSet>
      <dgm:spPr/>
    </dgm:pt>
    <dgm:pt modelId="{317D63F5-2336-40BB-859B-54F83E275269}" type="pres">
      <dgm:prSet presAssocID="{395C9758-4B0B-4E45-B6E5-C0D3C739C04F}" presName="parTransTwo" presStyleCnt="0"/>
      <dgm:spPr/>
    </dgm:pt>
    <dgm:pt modelId="{A9A0A20B-1983-459B-919F-AB09E85F2161}" type="pres">
      <dgm:prSet presAssocID="{395C9758-4B0B-4E45-B6E5-C0D3C739C04F}" presName="horzTwo" presStyleCnt="0"/>
      <dgm:spPr/>
    </dgm:pt>
    <dgm:pt modelId="{02AC6B71-908C-4395-9978-01ADEB6096E4}" type="pres">
      <dgm:prSet presAssocID="{44696872-0945-4697-B91D-3D22E28FDA2F}" presName="vertThree" presStyleCnt="0"/>
      <dgm:spPr/>
    </dgm:pt>
    <dgm:pt modelId="{5AA39F11-FF8F-4475-B229-95ED047C3110}" type="pres">
      <dgm:prSet presAssocID="{44696872-0945-4697-B91D-3D22E28FDA2F}" presName="txThree" presStyleLbl="node3" presStyleIdx="2" presStyleCnt="3">
        <dgm:presLayoutVars>
          <dgm:chPref val="3"/>
        </dgm:presLayoutVars>
      </dgm:prSet>
      <dgm:spPr/>
    </dgm:pt>
    <dgm:pt modelId="{C4FAA077-6BE3-4B0E-96FD-E2589E804AFB}" type="pres">
      <dgm:prSet presAssocID="{44696872-0945-4697-B91D-3D22E28FDA2F}" presName="horzThree" presStyleCnt="0"/>
      <dgm:spPr/>
    </dgm:pt>
  </dgm:ptLst>
  <dgm:cxnLst>
    <dgm:cxn modelId="{922D8A0C-47D6-4FF8-9DD9-81B9165A1F3E}" type="presOf" srcId="{F770B1D7-CA78-454D-A75A-AC44D852A4E6}" destId="{859AA652-33E6-48A7-9780-700692E0ACB2}" srcOrd="0" destOrd="0" presId="urn:microsoft.com/office/officeart/2005/8/layout/architecture"/>
    <dgm:cxn modelId="{760CAB3C-7953-48C7-B0BF-BA5DE5095E74}" type="presOf" srcId="{44696872-0945-4697-B91D-3D22E28FDA2F}" destId="{5AA39F11-FF8F-4475-B229-95ED047C3110}" srcOrd="0" destOrd="0" presId="urn:microsoft.com/office/officeart/2005/8/layout/architecture"/>
    <dgm:cxn modelId="{E8650561-5A66-43A2-89EE-29484634742D}" type="presOf" srcId="{395C9758-4B0B-4E45-B6E5-C0D3C739C04F}" destId="{EA4BBF32-6302-4C27-86D5-85120F7A781A}" srcOrd="0" destOrd="0" presId="urn:microsoft.com/office/officeart/2005/8/layout/architecture"/>
    <dgm:cxn modelId="{E229096C-C2B0-43AD-8C2A-B0529528C26A}" srcId="{4635B93A-9EE6-495A-B18C-01600FF21A2E}" destId="{F770B1D7-CA78-454D-A75A-AC44D852A4E6}" srcOrd="0" destOrd="0" parTransId="{82351834-4D4C-4F5B-9A35-7EE5D1BE3A5B}" sibTransId="{DADAFC0F-E395-4FEC-9EA1-F675ADC47DA4}"/>
    <dgm:cxn modelId="{D8BAD978-F7B0-4197-967E-2AED209F35A0}" type="presOf" srcId="{4635B93A-9EE6-495A-B18C-01600FF21A2E}" destId="{A3B66440-5314-48AD-9A9C-42D4F549E5C8}" srcOrd="0" destOrd="0" presId="urn:microsoft.com/office/officeart/2005/8/layout/architecture"/>
    <dgm:cxn modelId="{AE95D65A-3273-4B0E-AC13-E44EA049031F}" srcId="{6DFD17F6-F6E3-41AD-B95A-464DBA95792E}" destId="{395C9758-4B0B-4E45-B6E5-C0D3C739C04F}" srcOrd="1" destOrd="0" parTransId="{A215876A-B9B8-4592-A039-E035B90DDC68}" sibTransId="{12652199-0443-40AA-840A-9A455D1E0B02}"/>
    <dgm:cxn modelId="{6CDF6D7F-4499-4375-B337-B9F4AAA4F972}" type="presOf" srcId="{6DFD17F6-F6E3-41AD-B95A-464DBA95792E}" destId="{83EA53E3-D5E1-43E7-9543-D7C4B72D45B8}" srcOrd="0" destOrd="0" presId="urn:microsoft.com/office/officeart/2005/8/layout/architecture"/>
    <dgm:cxn modelId="{415FEA8B-AEA0-4C1C-AFE0-FE349762FBF3}" srcId="{5B45052B-F7E4-49DC-AB36-BEA4986A21CE}" destId="{6DFD17F6-F6E3-41AD-B95A-464DBA95792E}" srcOrd="0" destOrd="0" parTransId="{5135A242-4D1D-45B0-9A6D-98657A666C6A}" sibTransId="{9A10713F-A0CF-4369-9614-C696508BE2D0}"/>
    <dgm:cxn modelId="{307B0E9C-4353-4466-BB05-1356D2038A03}" srcId="{395C9758-4B0B-4E45-B6E5-C0D3C739C04F}" destId="{44696872-0945-4697-B91D-3D22E28FDA2F}" srcOrd="0" destOrd="0" parTransId="{DFC5B6F1-8CED-4DEB-A23C-BEDF907A0100}" sibTransId="{FF46A333-CBD3-4FC5-845E-DC6AE222282F}"/>
    <dgm:cxn modelId="{7794C4A4-09FA-41AA-8E11-E804B66BC018}" srcId="{4635B93A-9EE6-495A-B18C-01600FF21A2E}" destId="{22DFEC38-97F5-4459-8F52-D6016F1A6A11}" srcOrd="1" destOrd="0" parTransId="{54AAF88B-2127-4A54-BFBC-3C08B2071BA7}" sibTransId="{296EF041-0EF0-4EDF-9E87-2AF3FE8A2EE8}"/>
    <dgm:cxn modelId="{2DB29ED4-7FE6-44EF-B198-8ACDF578DD64}" type="presOf" srcId="{22DFEC38-97F5-4459-8F52-D6016F1A6A11}" destId="{D5875712-E567-49E0-9CEB-FB31EF7422D5}" srcOrd="0" destOrd="0" presId="urn:microsoft.com/office/officeart/2005/8/layout/architecture"/>
    <dgm:cxn modelId="{3F8D57E8-AC44-4682-B47C-8DC6D434B1A4}" srcId="{6DFD17F6-F6E3-41AD-B95A-464DBA95792E}" destId="{4635B93A-9EE6-495A-B18C-01600FF21A2E}" srcOrd="0" destOrd="0" parTransId="{28092DCD-D448-4AAD-B10F-E5826E2842FC}" sibTransId="{F7DDFFC9-07C6-4619-A7C4-FA2BCC34E2B9}"/>
    <dgm:cxn modelId="{BF786AFC-AA16-46EC-BD63-51B58A64D4D3}" type="presOf" srcId="{5B45052B-F7E4-49DC-AB36-BEA4986A21CE}" destId="{0CA3D8CE-777D-43C1-8971-52CEE0413A3C}" srcOrd="0" destOrd="0" presId="urn:microsoft.com/office/officeart/2005/8/layout/architecture"/>
    <dgm:cxn modelId="{13E797A2-0FA4-46DD-A828-56BD9B3C2EC1}" type="presParOf" srcId="{0CA3D8CE-777D-43C1-8971-52CEE0413A3C}" destId="{4FCEA3E8-0101-4735-8311-ECFF020D74F0}" srcOrd="0" destOrd="0" presId="urn:microsoft.com/office/officeart/2005/8/layout/architecture"/>
    <dgm:cxn modelId="{510CC85D-A3BB-4BAF-8E86-D7F1AF8A60C3}" type="presParOf" srcId="{4FCEA3E8-0101-4735-8311-ECFF020D74F0}" destId="{83EA53E3-D5E1-43E7-9543-D7C4B72D45B8}" srcOrd="0" destOrd="0" presId="urn:microsoft.com/office/officeart/2005/8/layout/architecture"/>
    <dgm:cxn modelId="{70FB0D13-8811-42D6-8669-5F6EB5DF7FCC}" type="presParOf" srcId="{4FCEA3E8-0101-4735-8311-ECFF020D74F0}" destId="{F330D2EA-14F9-46FA-BA61-942765C4DFE6}" srcOrd="1" destOrd="0" presId="urn:microsoft.com/office/officeart/2005/8/layout/architecture"/>
    <dgm:cxn modelId="{3EDC1CE0-D690-4971-AAC6-E7CD9EC87ECA}" type="presParOf" srcId="{4FCEA3E8-0101-4735-8311-ECFF020D74F0}" destId="{CDD1C564-3ACB-478C-8560-89E18E0A6117}" srcOrd="2" destOrd="0" presId="urn:microsoft.com/office/officeart/2005/8/layout/architecture"/>
    <dgm:cxn modelId="{B00A70CE-6466-46F7-914E-A24C92BF5240}" type="presParOf" srcId="{CDD1C564-3ACB-478C-8560-89E18E0A6117}" destId="{8E2D2E4A-EC5C-4D6E-BC67-A7768AC3131D}" srcOrd="0" destOrd="0" presId="urn:microsoft.com/office/officeart/2005/8/layout/architecture"/>
    <dgm:cxn modelId="{EB3E6373-1F31-44B9-8163-64CABAF2919D}" type="presParOf" srcId="{8E2D2E4A-EC5C-4D6E-BC67-A7768AC3131D}" destId="{A3B66440-5314-48AD-9A9C-42D4F549E5C8}" srcOrd="0" destOrd="0" presId="urn:microsoft.com/office/officeart/2005/8/layout/architecture"/>
    <dgm:cxn modelId="{41742255-36B6-428F-9686-B05F2A506E38}" type="presParOf" srcId="{8E2D2E4A-EC5C-4D6E-BC67-A7768AC3131D}" destId="{70AB5D7E-5F38-4B1B-8F8A-DC0880721BDD}" srcOrd="1" destOrd="0" presId="urn:microsoft.com/office/officeart/2005/8/layout/architecture"/>
    <dgm:cxn modelId="{9A26ABC3-7A16-40CF-A3B4-CAFE1442A160}" type="presParOf" srcId="{8E2D2E4A-EC5C-4D6E-BC67-A7768AC3131D}" destId="{645D4040-E733-4FCC-A10F-E60B23C47A67}" srcOrd="2" destOrd="0" presId="urn:microsoft.com/office/officeart/2005/8/layout/architecture"/>
    <dgm:cxn modelId="{6B1F0859-E530-457B-9C2B-D354E2999AB7}" type="presParOf" srcId="{645D4040-E733-4FCC-A10F-E60B23C47A67}" destId="{44F8A1B3-4E68-4EB7-AAB1-DD52CF8E0AD1}" srcOrd="0" destOrd="0" presId="urn:microsoft.com/office/officeart/2005/8/layout/architecture"/>
    <dgm:cxn modelId="{E88477DB-2E20-4807-8B37-A54CBB9AE2B3}" type="presParOf" srcId="{44F8A1B3-4E68-4EB7-AAB1-DD52CF8E0AD1}" destId="{859AA652-33E6-48A7-9780-700692E0ACB2}" srcOrd="0" destOrd="0" presId="urn:microsoft.com/office/officeart/2005/8/layout/architecture"/>
    <dgm:cxn modelId="{1DC4A89C-B28B-4DBC-BD19-FB9DCE28CF42}" type="presParOf" srcId="{44F8A1B3-4E68-4EB7-AAB1-DD52CF8E0AD1}" destId="{A4C381DE-8670-4219-B32A-2D961CFABD1D}" srcOrd="1" destOrd="0" presId="urn:microsoft.com/office/officeart/2005/8/layout/architecture"/>
    <dgm:cxn modelId="{8AB0CE3C-D279-4BEF-8B96-285F5769FAFB}" type="presParOf" srcId="{645D4040-E733-4FCC-A10F-E60B23C47A67}" destId="{17B8BC2F-A3F2-48DB-A371-33B4C0F71AEC}" srcOrd="1" destOrd="0" presId="urn:microsoft.com/office/officeart/2005/8/layout/architecture"/>
    <dgm:cxn modelId="{17149156-8CBC-40AC-97D2-252F018D2A3E}" type="presParOf" srcId="{645D4040-E733-4FCC-A10F-E60B23C47A67}" destId="{71C226E3-C966-4460-9ED6-049CE1100652}" srcOrd="2" destOrd="0" presId="urn:microsoft.com/office/officeart/2005/8/layout/architecture"/>
    <dgm:cxn modelId="{26CFED85-0283-4755-87D2-171679C7778B}" type="presParOf" srcId="{71C226E3-C966-4460-9ED6-049CE1100652}" destId="{D5875712-E567-49E0-9CEB-FB31EF7422D5}" srcOrd="0" destOrd="0" presId="urn:microsoft.com/office/officeart/2005/8/layout/architecture"/>
    <dgm:cxn modelId="{9F5D206A-52A1-4E50-9D40-6473A111ACB2}" type="presParOf" srcId="{71C226E3-C966-4460-9ED6-049CE1100652}" destId="{83A41608-1222-48B9-A48F-C38392ABE83E}" srcOrd="1" destOrd="0" presId="urn:microsoft.com/office/officeart/2005/8/layout/architecture"/>
    <dgm:cxn modelId="{543F1D83-4A57-4364-9955-8BD187D3837B}" type="presParOf" srcId="{CDD1C564-3ACB-478C-8560-89E18E0A6117}" destId="{9175318F-02BC-4A28-A8E5-FA718E98E61B}" srcOrd="1" destOrd="0" presId="urn:microsoft.com/office/officeart/2005/8/layout/architecture"/>
    <dgm:cxn modelId="{DD71D4FD-9640-42D2-8058-EBD614970FBF}" type="presParOf" srcId="{CDD1C564-3ACB-478C-8560-89E18E0A6117}" destId="{A7E376F1-DB5C-4F36-8F58-EA7BFCB0CB80}" srcOrd="2" destOrd="0" presId="urn:microsoft.com/office/officeart/2005/8/layout/architecture"/>
    <dgm:cxn modelId="{264A60E8-D5A6-442C-BE8D-7A6F59E382EE}" type="presParOf" srcId="{A7E376F1-DB5C-4F36-8F58-EA7BFCB0CB80}" destId="{EA4BBF32-6302-4C27-86D5-85120F7A781A}" srcOrd="0" destOrd="0" presId="urn:microsoft.com/office/officeart/2005/8/layout/architecture"/>
    <dgm:cxn modelId="{82C133CB-E95C-4AB8-833D-516FC0B63203}" type="presParOf" srcId="{A7E376F1-DB5C-4F36-8F58-EA7BFCB0CB80}" destId="{317D63F5-2336-40BB-859B-54F83E275269}" srcOrd="1" destOrd="0" presId="urn:microsoft.com/office/officeart/2005/8/layout/architecture"/>
    <dgm:cxn modelId="{DFC7D49F-BFCF-45DA-8C4E-1E6D9EFDEF69}" type="presParOf" srcId="{A7E376F1-DB5C-4F36-8F58-EA7BFCB0CB80}" destId="{A9A0A20B-1983-459B-919F-AB09E85F2161}" srcOrd="2" destOrd="0" presId="urn:microsoft.com/office/officeart/2005/8/layout/architecture"/>
    <dgm:cxn modelId="{4C6D7AF9-C949-4CD2-AA37-6675A2AA559B}" type="presParOf" srcId="{A9A0A20B-1983-459B-919F-AB09E85F2161}" destId="{02AC6B71-908C-4395-9978-01ADEB6096E4}" srcOrd="0" destOrd="0" presId="urn:microsoft.com/office/officeart/2005/8/layout/architecture"/>
    <dgm:cxn modelId="{78F7B198-AD0A-46BD-B722-F216D5A878D2}" type="presParOf" srcId="{02AC6B71-908C-4395-9978-01ADEB6096E4}" destId="{5AA39F11-FF8F-4475-B229-95ED047C3110}" srcOrd="0" destOrd="0" presId="urn:microsoft.com/office/officeart/2005/8/layout/architecture"/>
    <dgm:cxn modelId="{FF4E2EA9-A90A-4C7B-8C3A-EC25C98E9DD5}" type="presParOf" srcId="{02AC6B71-908C-4395-9978-01ADEB6096E4}" destId="{C4FAA077-6BE3-4B0E-96FD-E2589E804AFB}" srcOrd="1" destOrd="0" presId="urn:microsoft.com/office/officeart/2005/8/layout/architecture"/>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A53E3-D5E1-43E7-9543-D7C4B72D45B8}">
      <dsp:nvSpPr>
        <dsp:cNvPr id="0" name=""/>
        <dsp:cNvSpPr/>
      </dsp:nvSpPr>
      <dsp:spPr>
        <a:xfrm>
          <a:off x="1219" y="2646466"/>
          <a:ext cx="5313139" cy="1227702"/>
        </a:xfrm>
        <a:prstGeom prst="roundRect">
          <a:avLst>
            <a:gd name="adj" fmla="val 10000"/>
          </a:avLst>
        </a:prstGeom>
        <a:solidFill>
          <a:srgbClr val="F49D1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AU" sz="2500" kern="1200" dirty="0"/>
            <a:t>Not-for-profit and Peak Industry Body</a:t>
          </a:r>
        </a:p>
        <a:p>
          <a:pPr marL="0" lvl="0" indent="0" algn="ctr" defTabSz="1111250">
            <a:lnSpc>
              <a:spcPct val="90000"/>
            </a:lnSpc>
            <a:spcBef>
              <a:spcPct val="0"/>
            </a:spcBef>
            <a:spcAft>
              <a:spcPct val="35000"/>
            </a:spcAft>
            <a:buNone/>
          </a:pPr>
          <a:r>
            <a:rPr lang="en-AU" sz="2500" kern="1200" dirty="0"/>
            <a:t>25 years</a:t>
          </a:r>
        </a:p>
      </dsp:txBody>
      <dsp:txXfrm>
        <a:off x="37177" y="2682424"/>
        <a:ext cx="5241223" cy="1155786"/>
      </dsp:txXfrm>
    </dsp:sp>
    <dsp:sp modelId="{A3B66440-5314-48AD-9A9C-42D4F549E5C8}">
      <dsp:nvSpPr>
        <dsp:cNvPr id="0" name=""/>
        <dsp:cNvSpPr/>
      </dsp:nvSpPr>
      <dsp:spPr>
        <a:xfrm>
          <a:off x="609" y="1323233"/>
          <a:ext cx="3470707" cy="1227702"/>
        </a:xfrm>
        <a:prstGeom prst="roundRect">
          <a:avLst>
            <a:gd name="adj" fmla="val 10000"/>
          </a:avLst>
        </a:prstGeom>
        <a:solidFill>
          <a:srgbClr val="E4048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AU" sz="2000" kern="1200" dirty="0"/>
            <a:t>500 Members</a:t>
          </a:r>
        </a:p>
        <a:p>
          <a:pPr marL="0" lvl="0" indent="0" algn="ctr" defTabSz="889000">
            <a:lnSpc>
              <a:spcPct val="90000"/>
            </a:lnSpc>
            <a:spcBef>
              <a:spcPct val="0"/>
            </a:spcBef>
            <a:spcAft>
              <a:spcPct val="35000"/>
            </a:spcAft>
            <a:buNone/>
          </a:pPr>
          <a:r>
            <a:rPr lang="en-AU" sz="2000" kern="1200" dirty="0"/>
            <a:t>Australia/New Zealand/ASIA</a:t>
          </a:r>
        </a:p>
      </dsp:txBody>
      <dsp:txXfrm>
        <a:off x="36567" y="1359191"/>
        <a:ext cx="3398791" cy="1155786"/>
      </dsp:txXfrm>
    </dsp:sp>
    <dsp:sp modelId="{859AA652-33E6-48A7-9780-700692E0ACB2}">
      <dsp:nvSpPr>
        <dsp:cNvPr id="0" name=""/>
        <dsp:cNvSpPr/>
      </dsp:nvSpPr>
      <dsp:spPr>
        <a:xfrm>
          <a:off x="0" y="0"/>
          <a:ext cx="1699660" cy="1227702"/>
        </a:xfrm>
        <a:prstGeom prst="roundRect">
          <a:avLst>
            <a:gd name="adj" fmla="val 10000"/>
          </a:avLst>
        </a:prstGeom>
        <a:solidFill>
          <a:srgbClr val="297F9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AU" sz="1900" kern="1200" dirty="0"/>
            <a:t>Fleet Management</a:t>
          </a:r>
        </a:p>
        <a:p>
          <a:pPr marL="0" lvl="0" indent="0" algn="ctr" defTabSz="844550">
            <a:lnSpc>
              <a:spcPct val="90000"/>
            </a:lnSpc>
            <a:spcBef>
              <a:spcPct val="0"/>
            </a:spcBef>
            <a:spcAft>
              <a:spcPct val="35000"/>
            </a:spcAft>
            <a:buNone/>
          </a:pPr>
          <a:r>
            <a:rPr lang="en-AU" sz="1900" kern="1200" dirty="0"/>
            <a:t>as a Profession</a:t>
          </a:r>
        </a:p>
      </dsp:txBody>
      <dsp:txXfrm>
        <a:off x="35958" y="35958"/>
        <a:ext cx="1627744" cy="1155786"/>
      </dsp:txXfrm>
    </dsp:sp>
    <dsp:sp modelId="{D5875712-E567-49E0-9CEB-FB31EF7422D5}">
      <dsp:nvSpPr>
        <dsp:cNvPr id="0" name=""/>
        <dsp:cNvSpPr/>
      </dsp:nvSpPr>
      <dsp:spPr>
        <a:xfrm>
          <a:off x="1780341" y="6217"/>
          <a:ext cx="1699660" cy="1227702"/>
        </a:xfrm>
        <a:prstGeom prst="roundRect">
          <a:avLst>
            <a:gd name="adj" fmla="val 10000"/>
          </a:avLst>
        </a:prstGeom>
        <a:solidFill>
          <a:srgbClr val="15A18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AU" sz="1900" kern="1200" dirty="0"/>
            <a:t>Advocacy &amp; Education</a:t>
          </a:r>
        </a:p>
      </dsp:txBody>
      <dsp:txXfrm>
        <a:off x="1816299" y="42175"/>
        <a:ext cx="1627744" cy="1155786"/>
      </dsp:txXfrm>
    </dsp:sp>
    <dsp:sp modelId="{EA4BBF32-6302-4C27-86D5-85120F7A781A}">
      <dsp:nvSpPr>
        <dsp:cNvPr id="0" name=""/>
        <dsp:cNvSpPr/>
      </dsp:nvSpPr>
      <dsp:spPr>
        <a:xfrm>
          <a:off x="3614088" y="1323233"/>
          <a:ext cx="1699660" cy="1227702"/>
        </a:xfrm>
        <a:prstGeom prst="roundRect">
          <a:avLst>
            <a:gd name="adj" fmla="val 10000"/>
          </a:avLst>
        </a:prstGeom>
        <a:solidFill>
          <a:srgbClr val="9BBC5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AU" sz="2000" kern="1200" dirty="0"/>
            <a:t>Private &amp; Government Organisations</a:t>
          </a:r>
        </a:p>
      </dsp:txBody>
      <dsp:txXfrm>
        <a:off x="3650046" y="1359191"/>
        <a:ext cx="1627744" cy="1155786"/>
      </dsp:txXfrm>
    </dsp:sp>
    <dsp:sp modelId="{5AA39F11-FF8F-4475-B229-95ED047C3110}">
      <dsp:nvSpPr>
        <dsp:cNvPr id="0" name=""/>
        <dsp:cNvSpPr/>
      </dsp:nvSpPr>
      <dsp:spPr>
        <a:xfrm>
          <a:off x="3614088" y="1220"/>
          <a:ext cx="1699660" cy="1227702"/>
        </a:xfrm>
        <a:prstGeom prst="roundRect">
          <a:avLst>
            <a:gd name="adj" fmla="val 10000"/>
          </a:avLst>
        </a:prstGeom>
        <a:solidFill>
          <a:srgbClr val="2F286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AU" sz="1900" kern="1200" dirty="0"/>
            <a:t>Resources</a:t>
          </a:r>
        </a:p>
      </dsp:txBody>
      <dsp:txXfrm>
        <a:off x="3650046" y="37178"/>
        <a:ext cx="1627744" cy="1155786"/>
      </dsp:txXfrm>
    </dsp:sp>
  </dsp:spTree>
</dsp:drawing>
</file>

<file path=ppt/diagrams/layout1.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A61CE9-229A-49C7-9880-C3D38382A32E}" type="datetimeFigureOut">
              <a:rPr lang="en-US" smtClean="0"/>
              <a:t>10/7/2020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1BAD0-0455-40C3-B05B-7A99EFC9BFD3}" type="slidenum">
              <a:rPr lang="en-US" smtClean="0"/>
              <a:t>‹#›</a:t>
            </a:fld>
            <a:endParaRPr lang="en-US"/>
          </a:p>
        </p:txBody>
      </p:sp>
    </p:spTree>
    <p:extLst>
      <p:ext uri="{BB962C8B-B14F-4D97-AF65-F5344CB8AC3E}">
        <p14:creationId xmlns:p14="http://schemas.microsoft.com/office/powerpoint/2010/main" val="31558204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1A8A6A6-0D7B-5446-9694-0F2A6C0204E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8198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75F37F-0BD8-4D4A-A0B6-75E9964BA4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8351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afma.org.au/" TargetMode="External"/><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21D4F-271B-4550-837D-A62186D28F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8A381A-3525-43CF-8CE0-0FA3E81604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C8B8B2-7F6A-4B37-BD49-62C39EC2C190}"/>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5" name="Footer Placeholder 4">
            <a:extLst>
              <a:ext uri="{FF2B5EF4-FFF2-40B4-BE49-F238E27FC236}">
                <a16:creationId xmlns:a16="http://schemas.microsoft.com/office/drawing/2014/main" id="{3C858F74-C36A-4150-9159-D3F3B220FA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A61355-33CC-410A-AE3E-D22268D315E7}"/>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3863136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3B897-96A7-4373-B453-5A7824BD2F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75F2B4A-3CB0-4BE8-AE41-2360B6EE4B0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B578C7-2816-473C-ACCE-9EEB550D50B4}"/>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5" name="Footer Placeholder 4">
            <a:extLst>
              <a:ext uri="{FF2B5EF4-FFF2-40B4-BE49-F238E27FC236}">
                <a16:creationId xmlns:a16="http://schemas.microsoft.com/office/drawing/2014/main" id="{84A57897-F5A3-407E-9BB0-E6E77ABA8C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F4C0DD-46E7-4862-8F9C-540B89A04A60}"/>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1148934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B9110D-3D2F-4A11-AF9E-41BD643D0AD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6E81D5-5FB6-4C90-99E8-346649D0C9D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CEBFAA-600C-4D24-8903-1EF0673DFFBC}"/>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5" name="Footer Placeholder 4">
            <a:extLst>
              <a:ext uri="{FF2B5EF4-FFF2-40B4-BE49-F238E27FC236}">
                <a16:creationId xmlns:a16="http://schemas.microsoft.com/office/drawing/2014/main" id="{FFFD48D2-EA29-43D8-8710-3AD83EA6DE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64AE5C-5AC6-4641-8C16-B95C53B9CD9C}"/>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415504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7633DB1-736B-47B0-AB03-04616A54CA4F}"/>
              </a:ext>
            </a:extLst>
          </p:cNvPr>
          <p:cNvSpPr>
            <a:spLocks noGrp="1"/>
          </p:cNvSpPr>
          <p:nvPr>
            <p:ph type="pic" sz="quarter" idx="13"/>
          </p:nvPr>
        </p:nvSpPr>
        <p:spPr>
          <a:xfrm>
            <a:off x="0" y="0"/>
            <a:ext cx="12192000" cy="6858000"/>
          </a:xfrm>
          <a:solidFill>
            <a:schemeClr val="bg2"/>
          </a:solidFill>
        </p:spPr>
        <p:txBody>
          <a:bodyPr>
            <a:normAutofit/>
          </a:bodyPr>
          <a:lstStyle>
            <a:lvl1pPr marL="0" indent="0">
              <a:buNone/>
              <a:defRPr sz="1800"/>
            </a:lvl1pPr>
          </a:lstStyle>
          <a:p>
            <a:endParaRPr lang="en-US"/>
          </a:p>
        </p:txBody>
      </p:sp>
      <p:sp>
        <p:nvSpPr>
          <p:cNvPr id="9" name="Title 1">
            <a:extLst>
              <a:ext uri="{FF2B5EF4-FFF2-40B4-BE49-F238E27FC236}">
                <a16:creationId xmlns:a16="http://schemas.microsoft.com/office/drawing/2014/main" id="{9B8A83E6-1DC2-4E12-933E-645F518B3E6F}"/>
              </a:ext>
            </a:extLst>
          </p:cNvPr>
          <p:cNvSpPr>
            <a:spLocks noGrp="1"/>
          </p:cNvSpPr>
          <p:nvPr>
            <p:ph type="ctrTitle"/>
          </p:nvPr>
        </p:nvSpPr>
        <p:spPr>
          <a:xfrm>
            <a:off x="704306" y="3282215"/>
            <a:ext cx="4946741" cy="1671041"/>
          </a:xfrm>
        </p:spPr>
        <p:txBody>
          <a:bodyPr wrap="square" anchor="b" anchorCtr="0">
            <a:noAutofit/>
          </a:bodyPr>
          <a:lstStyle>
            <a:lvl1pPr algn="l">
              <a:lnSpc>
                <a:spcPct val="80000"/>
              </a:lnSpc>
              <a:defRPr sz="4800" b="1" cap="all" spc="-150" baseline="0">
                <a:solidFill>
                  <a:schemeClr val="bg1"/>
                </a:solidFill>
              </a:defRPr>
            </a:lvl1pPr>
          </a:lstStyle>
          <a:p>
            <a:r>
              <a:rPr lang="en-US" dirty="0"/>
              <a:t>Click to edit</a:t>
            </a:r>
          </a:p>
        </p:txBody>
      </p:sp>
      <p:sp>
        <p:nvSpPr>
          <p:cNvPr id="10" name="Subtitle 2">
            <a:extLst>
              <a:ext uri="{FF2B5EF4-FFF2-40B4-BE49-F238E27FC236}">
                <a16:creationId xmlns:a16="http://schemas.microsoft.com/office/drawing/2014/main" id="{1ECE76E9-37D7-4951-8BDB-43A437D7721A}"/>
              </a:ext>
            </a:extLst>
          </p:cNvPr>
          <p:cNvSpPr>
            <a:spLocks noGrp="1"/>
          </p:cNvSpPr>
          <p:nvPr>
            <p:ph type="subTitle" idx="1"/>
          </p:nvPr>
        </p:nvSpPr>
        <p:spPr>
          <a:xfrm>
            <a:off x="704306" y="5045332"/>
            <a:ext cx="4946741" cy="703744"/>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a:t>
            </a:r>
          </a:p>
        </p:txBody>
      </p:sp>
    </p:spTree>
    <p:extLst>
      <p:ext uri="{BB962C8B-B14F-4D97-AF65-F5344CB8AC3E}">
        <p14:creationId xmlns:p14="http://schemas.microsoft.com/office/powerpoint/2010/main" val="106674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brand 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7633DB1-736B-47B0-AB03-04616A54CA4F}"/>
              </a:ext>
            </a:extLst>
          </p:cNvPr>
          <p:cNvSpPr>
            <a:spLocks noGrp="1"/>
          </p:cNvSpPr>
          <p:nvPr>
            <p:ph type="pic" sz="quarter" idx="13"/>
          </p:nvPr>
        </p:nvSpPr>
        <p:spPr>
          <a:xfrm>
            <a:off x="0" y="0"/>
            <a:ext cx="12192000" cy="6858000"/>
          </a:xfrm>
          <a:solidFill>
            <a:schemeClr val="bg2"/>
          </a:solidFill>
        </p:spPr>
        <p:txBody>
          <a:bodyPr>
            <a:normAutofit/>
          </a:bodyPr>
          <a:lstStyle>
            <a:lvl1pPr marL="0" indent="0">
              <a:buNone/>
              <a:defRPr sz="1800"/>
            </a:lvl1pPr>
          </a:lstStyle>
          <a:p>
            <a:endParaRPr lang="en-US"/>
          </a:p>
        </p:txBody>
      </p:sp>
      <p:sp>
        <p:nvSpPr>
          <p:cNvPr id="5" name="Picture Placeholder 4">
            <a:extLst>
              <a:ext uri="{FF2B5EF4-FFF2-40B4-BE49-F238E27FC236}">
                <a16:creationId xmlns:a16="http://schemas.microsoft.com/office/drawing/2014/main" id="{C6DE322D-68B0-4942-87B4-6478E48F7EDC}"/>
              </a:ext>
            </a:extLst>
          </p:cNvPr>
          <p:cNvSpPr>
            <a:spLocks noGrp="1"/>
          </p:cNvSpPr>
          <p:nvPr>
            <p:ph type="pic" sz="quarter" idx="14" hasCustomPrompt="1"/>
          </p:nvPr>
        </p:nvSpPr>
        <p:spPr>
          <a:xfrm>
            <a:off x="3269253" y="2340858"/>
            <a:ext cx="2381794" cy="807371"/>
          </a:xfrm>
        </p:spPr>
        <p:txBody>
          <a:bodyPr>
            <a:noAutofit/>
          </a:bodyPr>
          <a:lstStyle>
            <a:lvl1pPr>
              <a:defRPr>
                <a:solidFill>
                  <a:schemeClr val="bg1"/>
                </a:solidFill>
              </a:defRPr>
            </a:lvl1pPr>
          </a:lstStyle>
          <a:p>
            <a:r>
              <a:rPr lang="en-US" dirty="0"/>
              <a:t>insert logo here</a:t>
            </a:r>
          </a:p>
        </p:txBody>
      </p:sp>
      <p:sp>
        <p:nvSpPr>
          <p:cNvPr id="7" name="Picture Placeholder 4">
            <a:extLst>
              <a:ext uri="{FF2B5EF4-FFF2-40B4-BE49-F238E27FC236}">
                <a16:creationId xmlns:a16="http://schemas.microsoft.com/office/drawing/2014/main" id="{BBEDDE57-6EA9-455F-B35F-9A0031DEE3BA}"/>
              </a:ext>
            </a:extLst>
          </p:cNvPr>
          <p:cNvSpPr>
            <a:spLocks noGrp="1"/>
          </p:cNvSpPr>
          <p:nvPr>
            <p:ph type="pic" sz="quarter" idx="15" hasCustomPrompt="1"/>
          </p:nvPr>
        </p:nvSpPr>
        <p:spPr>
          <a:xfrm>
            <a:off x="704306" y="2340858"/>
            <a:ext cx="2381794" cy="807371"/>
          </a:xfrm>
        </p:spPr>
        <p:txBody>
          <a:bodyPr>
            <a:noAutofit/>
          </a:bodyPr>
          <a:lstStyle>
            <a:lvl1pPr marL="0" marR="0" indent="0" algn="l" defTabSz="914400" rtl="0" eaLnBrk="1" fontAlgn="auto" latinLnBrk="0" hangingPunct="1">
              <a:lnSpc>
                <a:spcPct val="90000"/>
              </a:lnSpc>
              <a:spcBef>
                <a:spcPts val="300"/>
              </a:spcBef>
              <a:spcAft>
                <a:spcPts val="0"/>
              </a:spcAft>
              <a:buClr>
                <a:schemeClr val="tx2"/>
              </a:buClr>
              <a:buSzTx/>
              <a:buFont typeface="Wingdings" panose="05000000000000000000" pitchFamily="2" charset="2"/>
              <a:buNone/>
              <a:tabLst/>
              <a:defRPr>
                <a:solidFill>
                  <a:schemeClr val="bg1"/>
                </a:solidFill>
              </a:defRPr>
            </a:lvl1pPr>
          </a:lstStyle>
          <a:p>
            <a:pPr marL="173038" marR="0" lvl="0" indent="-173038" algn="l" defTabSz="914400" rtl="0" eaLnBrk="1" fontAlgn="auto" latinLnBrk="0" hangingPunct="1">
              <a:lnSpc>
                <a:spcPct val="90000"/>
              </a:lnSpc>
              <a:spcBef>
                <a:spcPts val="300"/>
              </a:spcBef>
              <a:spcAft>
                <a:spcPts val="0"/>
              </a:spcAft>
              <a:buClr>
                <a:schemeClr val="tx2"/>
              </a:buClr>
              <a:buSzTx/>
              <a:buFont typeface="Wingdings" panose="05000000000000000000" pitchFamily="2" charset="2"/>
              <a:buChar char="§"/>
              <a:tabLst/>
              <a:defRPr/>
            </a:pPr>
            <a:r>
              <a:rPr lang="en-US" dirty="0"/>
              <a:t>insert logo here</a:t>
            </a:r>
          </a:p>
        </p:txBody>
      </p:sp>
      <p:sp>
        <p:nvSpPr>
          <p:cNvPr id="9" name="Title 1">
            <a:extLst>
              <a:ext uri="{FF2B5EF4-FFF2-40B4-BE49-F238E27FC236}">
                <a16:creationId xmlns:a16="http://schemas.microsoft.com/office/drawing/2014/main" id="{2061BDBF-4B2A-4EC0-86BF-A4DB667FBABD}"/>
              </a:ext>
            </a:extLst>
          </p:cNvPr>
          <p:cNvSpPr>
            <a:spLocks noGrp="1"/>
          </p:cNvSpPr>
          <p:nvPr>
            <p:ph type="ctrTitle"/>
          </p:nvPr>
        </p:nvSpPr>
        <p:spPr>
          <a:xfrm>
            <a:off x="704306" y="3282215"/>
            <a:ext cx="4946741" cy="1671041"/>
          </a:xfrm>
        </p:spPr>
        <p:txBody>
          <a:bodyPr wrap="square" anchor="b" anchorCtr="0">
            <a:noAutofit/>
          </a:bodyPr>
          <a:lstStyle>
            <a:lvl1pPr algn="l">
              <a:lnSpc>
                <a:spcPct val="80000"/>
              </a:lnSpc>
              <a:defRPr sz="4800" b="1" cap="all" spc="-150" baseline="0">
                <a:solidFill>
                  <a:schemeClr val="bg1"/>
                </a:solidFill>
              </a:defRPr>
            </a:lvl1pPr>
          </a:lstStyle>
          <a:p>
            <a:r>
              <a:rPr lang="en-US" dirty="0"/>
              <a:t>Click to edit</a:t>
            </a:r>
          </a:p>
        </p:txBody>
      </p:sp>
      <p:sp>
        <p:nvSpPr>
          <p:cNvPr id="10" name="Subtitle 2">
            <a:extLst>
              <a:ext uri="{FF2B5EF4-FFF2-40B4-BE49-F238E27FC236}">
                <a16:creationId xmlns:a16="http://schemas.microsoft.com/office/drawing/2014/main" id="{11CC88E5-E2FD-476C-BEA8-1F95B2F5E7DD}"/>
              </a:ext>
            </a:extLst>
          </p:cNvPr>
          <p:cNvSpPr>
            <a:spLocks noGrp="1"/>
          </p:cNvSpPr>
          <p:nvPr>
            <p:ph type="subTitle" idx="1"/>
          </p:nvPr>
        </p:nvSpPr>
        <p:spPr>
          <a:xfrm>
            <a:off x="704306" y="5045332"/>
            <a:ext cx="4946741" cy="703744"/>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a:t>
            </a:r>
          </a:p>
        </p:txBody>
      </p:sp>
    </p:spTree>
    <p:extLst>
      <p:ext uri="{BB962C8B-B14F-4D97-AF65-F5344CB8AC3E}">
        <p14:creationId xmlns:p14="http://schemas.microsoft.com/office/powerpoint/2010/main" val="1325915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25B1FE22-20D6-4E5D-8EB8-AAD4C6FA880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7">
            <a:extLst>
              <a:ext uri="{FF2B5EF4-FFF2-40B4-BE49-F238E27FC236}">
                <a16:creationId xmlns:a16="http://schemas.microsoft.com/office/drawing/2014/main" id="{93446FD1-08AA-4A72-ADB8-E7FB9658A8FE}"/>
              </a:ext>
            </a:extLst>
          </p:cNvPr>
          <p:cNvSpPr>
            <a:spLocks noGrp="1"/>
          </p:cNvSpPr>
          <p:nvPr>
            <p:ph type="pic" sz="quarter" idx="13"/>
          </p:nvPr>
        </p:nvSpPr>
        <p:spPr>
          <a:xfrm>
            <a:off x="0" y="0"/>
            <a:ext cx="12192000" cy="6858000"/>
          </a:xfrm>
          <a:solidFill>
            <a:schemeClr val="bg2"/>
          </a:solidFill>
        </p:spPr>
        <p:txBody>
          <a:bodyPr>
            <a:normAutofit/>
          </a:bodyPr>
          <a:lstStyle>
            <a:lvl1pPr marL="0" indent="0">
              <a:buNone/>
              <a:defRPr sz="1800"/>
            </a:lvl1pPr>
          </a:lstStyle>
          <a:p>
            <a:endParaRPr lang="en-US" dirty="0"/>
          </a:p>
        </p:txBody>
      </p:sp>
      <p:sp>
        <p:nvSpPr>
          <p:cNvPr id="5" name="Text Placeholder 4">
            <a:extLst>
              <a:ext uri="{FF2B5EF4-FFF2-40B4-BE49-F238E27FC236}">
                <a16:creationId xmlns:a16="http://schemas.microsoft.com/office/drawing/2014/main" id="{1581F0B4-13BB-4FDD-9E5F-3C039CFD0282}"/>
              </a:ext>
            </a:extLst>
          </p:cNvPr>
          <p:cNvSpPr>
            <a:spLocks noGrp="1"/>
          </p:cNvSpPr>
          <p:nvPr>
            <p:ph type="body" sz="quarter" idx="15" hasCustomPrompt="1"/>
          </p:nvPr>
        </p:nvSpPr>
        <p:spPr>
          <a:xfrm>
            <a:off x="6460214" y="2783776"/>
            <a:ext cx="5391569" cy="1290449"/>
          </a:xfrm>
        </p:spPr>
        <p:txBody>
          <a:bodyPr lIns="90000" tIns="46800" rIns="90000" bIns="46800" anchor="ctr" anchorCtr="0">
            <a:noAutofit/>
          </a:bodyPr>
          <a:lstStyle>
            <a:lvl1pPr marL="0" indent="0">
              <a:buNone/>
              <a:defRPr lang="en-US" sz="3200" b="1" kern="1200" dirty="0" smtClean="0">
                <a:solidFill>
                  <a:schemeClr val="bg1"/>
                </a:solidFill>
                <a:latin typeface="+mn-lt"/>
                <a:ea typeface="+mn-ea"/>
                <a:cs typeface="+mn-cs"/>
              </a:defRPr>
            </a:lvl1pPr>
            <a:lvl2pPr marL="174625" indent="0">
              <a:buNone/>
              <a:defRPr/>
            </a:lvl2pPr>
            <a:lvl3pPr marL="449263" indent="0">
              <a:buNone/>
              <a:defRPr/>
            </a:lvl3pPr>
            <a:lvl4pPr marL="625475" indent="0">
              <a:buNone/>
              <a:defRPr/>
            </a:lvl4pPr>
            <a:lvl5pPr marL="808037" indent="0">
              <a:buNone/>
              <a:defRPr/>
            </a:lvl5pPr>
          </a:lstStyle>
          <a:p>
            <a:r>
              <a:rPr lang="en-US" dirty="0"/>
              <a:t>Click to edit</a:t>
            </a:r>
          </a:p>
        </p:txBody>
      </p:sp>
    </p:spTree>
    <p:extLst>
      <p:ext uri="{BB962C8B-B14F-4D97-AF65-F5344CB8AC3E}">
        <p14:creationId xmlns:p14="http://schemas.microsoft.com/office/powerpoint/2010/main" val="4093024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_01">
    <p:spTree>
      <p:nvGrpSpPr>
        <p:cNvPr id="1" name=""/>
        <p:cNvGrpSpPr/>
        <p:nvPr/>
      </p:nvGrpSpPr>
      <p:grpSpPr>
        <a:xfrm>
          <a:off x="0" y="0"/>
          <a:ext cx="0" cy="0"/>
          <a:chOff x="0" y="0"/>
          <a:chExt cx="0" cy="0"/>
        </a:xfrm>
      </p:grpSpPr>
      <p:sp>
        <p:nvSpPr>
          <p:cNvPr id="22" name="Picture Placeholder 7">
            <a:extLst>
              <a:ext uri="{FF2B5EF4-FFF2-40B4-BE49-F238E27FC236}">
                <a16:creationId xmlns:a16="http://schemas.microsoft.com/office/drawing/2014/main" id="{1809CD79-5ED9-489E-898B-29F0C7E2F997}"/>
              </a:ext>
            </a:extLst>
          </p:cNvPr>
          <p:cNvSpPr>
            <a:spLocks noGrp="1"/>
          </p:cNvSpPr>
          <p:nvPr>
            <p:ph type="pic" sz="quarter" idx="13"/>
          </p:nvPr>
        </p:nvSpPr>
        <p:spPr>
          <a:xfrm>
            <a:off x="0" y="-1"/>
            <a:ext cx="12192000" cy="6546521"/>
          </a:xfrm>
          <a:solidFill>
            <a:schemeClr val="bg2"/>
          </a:solidFill>
        </p:spPr>
        <p:txBody>
          <a:bodyPr>
            <a:normAutofit/>
          </a:bodyPr>
          <a:lstStyle>
            <a:lvl1pPr marL="0" indent="0">
              <a:buNone/>
              <a:defRPr sz="1800"/>
            </a:lvl1pPr>
          </a:lstStyle>
          <a:p>
            <a:endParaRPr lang="en-US" dirty="0"/>
          </a:p>
        </p:txBody>
      </p:sp>
      <p:sp>
        <p:nvSpPr>
          <p:cNvPr id="8" name="Title Placeholder 1">
            <a:extLst>
              <a:ext uri="{FF2B5EF4-FFF2-40B4-BE49-F238E27FC236}">
                <a16:creationId xmlns:a16="http://schemas.microsoft.com/office/drawing/2014/main" id="{02CDB8F6-A3AD-4AD8-8A74-F3A3407C29F0}"/>
              </a:ext>
            </a:extLst>
          </p:cNvPr>
          <p:cNvSpPr>
            <a:spLocks noGrp="1"/>
          </p:cNvSpPr>
          <p:nvPr>
            <p:ph type="title" hasCustomPrompt="1"/>
          </p:nvPr>
        </p:nvSpPr>
        <p:spPr>
          <a:xfrm>
            <a:off x="510540" y="1556329"/>
            <a:ext cx="3424852" cy="1089529"/>
          </a:xfrm>
          <a:prstGeom prst="rect">
            <a:avLst/>
          </a:prstGeom>
        </p:spPr>
        <p:txBody>
          <a:bodyPr vert="horz" wrap="square" lIns="91440" tIns="45720" rIns="91440" bIns="45720" rtlCol="0" anchor="t" anchorCtr="0">
            <a:spAutoFit/>
          </a:bodyPr>
          <a:lstStyle>
            <a:lvl1pPr>
              <a:defRPr lang="en-US">
                <a:solidFill>
                  <a:schemeClr val="bg1"/>
                </a:solidFill>
              </a:defRPr>
            </a:lvl1pPr>
          </a:lstStyle>
          <a:p>
            <a:pPr lvl="0"/>
            <a:r>
              <a:rPr lang="en-US" dirty="0"/>
              <a:t>Click to edit master title style</a:t>
            </a:r>
          </a:p>
        </p:txBody>
      </p:sp>
      <p:sp>
        <p:nvSpPr>
          <p:cNvPr id="12" name="Text Placeholder 2">
            <a:extLst>
              <a:ext uri="{FF2B5EF4-FFF2-40B4-BE49-F238E27FC236}">
                <a16:creationId xmlns:a16="http://schemas.microsoft.com/office/drawing/2014/main" id="{D7748212-0E77-48E8-8DCE-DD4D59F40BA0}"/>
              </a:ext>
            </a:extLst>
          </p:cNvPr>
          <p:cNvSpPr>
            <a:spLocks noGrp="1"/>
          </p:cNvSpPr>
          <p:nvPr>
            <p:ph type="body" idx="18" hasCustomPrompt="1"/>
          </p:nvPr>
        </p:nvSpPr>
        <p:spPr>
          <a:xfrm>
            <a:off x="5357107" y="2972049"/>
            <a:ext cx="2657821"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 name="Text Placeholder 2">
            <a:extLst>
              <a:ext uri="{FF2B5EF4-FFF2-40B4-BE49-F238E27FC236}">
                <a16:creationId xmlns:a16="http://schemas.microsoft.com/office/drawing/2014/main" id="{C99E4CB4-2959-4B3C-B678-848DF59E06AA}"/>
              </a:ext>
            </a:extLst>
          </p:cNvPr>
          <p:cNvSpPr>
            <a:spLocks noGrp="1"/>
          </p:cNvSpPr>
          <p:nvPr>
            <p:ph type="body" idx="19" hasCustomPrompt="1"/>
          </p:nvPr>
        </p:nvSpPr>
        <p:spPr>
          <a:xfrm>
            <a:off x="5357107" y="3699738"/>
            <a:ext cx="2657821"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4" name="Text Placeholder 2">
            <a:extLst>
              <a:ext uri="{FF2B5EF4-FFF2-40B4-BE49-F238E27FC236}">
                <a16:creationId xmlns:a16="http://schemas.microsoft.com/office/drawing/2014/main" id="{5C01357D-9DA1-43F0-9A9F-55A3D06B79B4}"/>
              </a:ext>
            </a:extLst>
          </p:cNvPr>
          <p:cNvSpPr>
            <a:spLocks noGrp="1"/>
          </p:cNvSpPr>
          <p:nvPr>
            <p:ph type="body" idx="20" hasCustomPrompt="1"/>
          </p:nvPr>
        </p:nvSpPr>
        <p:spPr>
          <a:xfrm>
            <a:off x="5357107" y="4427427"/>
            <a:ext cx="2657821"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5" name="Text Placeholder 2">
            <a:extLst>
              <a:ext uri="{FF2B5EF4-FFF2-40B4-BE49-F238E27FC236}">
                <a16:creationId xmlns:a16="http://schemas.microsoft.com/office/drawing/2014/main" id="{8619C7D5-4839-49AA-8B56-C48E745554F2}"/>
              </a:ext>
            </a:extLst>
          </p:cNvPr>
          <p:cNvSpPr>
            <a:spLocks noGrp="1"/>
          </p:cNvSpPr>
          <p:nvPr>
            <p:ph type="body" idx="21" hasCustomPrompt="1"/>
          </p:nvPr>
        </p:nvSpPr>
        <p:spPr>
          <a:xfrm>
            <a:off x="5357107" y="5155117"/>
            <a:ext cx="2657821"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6" name="Text Placeholder 2">
            <a:extLst>
              <a:ext uri="{FF2B5EF4-FFF2-40B4-BE49-F238E27FC236}">
                <a16:creationId xmlns:a16="http://schemas.microsoft.com/office/drawing/2014/main" id="{46F428D6-E0BE-42D0-92BC-A30B3754E8CE}"/>
              </a:ext>
            </a:extLst>
          </p:cNvPr>
          <p:cNvSpPr>
            <a:spLocks noGrp="1"/>
          </p:cNvSpPr>
          <p:nvPr>
            <p:ph idx="1" hasCustomPrompt="1"/>
          </p:nvPr>
        </p:nvSpPr>
        <p:spPr>
          <a:xfrm>
            <a:off x="4698019" y="1556329"/>
            <a:ext cx="6903118" cy="698685"/>
          </a:xfrm>
          <a:prstGeom prst="rect">
            <a:avLst/>
          </a:prstGeom>
        </p:spPr>
        <p:txBody>
          <a:bodyPr vert="horz" lIns="91440" tIns="45720" rIns="91440" bIns="45720" rtlCol="0" anchor="t">
            <a:noAutofit/>
          </a:bodyPr>
          <a:lstStyle>
            <a:lvl1pPr marL="0" indent="0">
              <a:buClr>
                <a:schemeClr val="bg1"/>
              </a:buClr>
              <a:buFont typeface="Arial" panose="020B0604020202020204" pitchFamily="34" charset="0"/>
              <a:buNone/>
              <a:defRPr sz="2000">
                <a:solidFill>
                  <a:schemeClr val="bg1"/>
                </a:solidFill>
              </a:defRPr>
            </a:lvl1pPr>
            <a:lvl2pPr marL="174625" indent="0">
              <a:buFontTx/>
              <a:buNone/>
              <a:defRPr sz="1200">
                <a:solidFill>
                  <a:schemeClr val="bg1"/>
                </a:solidFill>
              </a:defRPr>
            </a:lvl2pPr>
            <a:lvl3pPr marL="449263" indent="0">
              <a:buFontTx/>
              <a:buNone/>
              <a:defRPr sz="1200">
                <a:solidFill>
                  <a:schemeClr val="bg1"/>
                </a:solidFill>
              </a:defRPr>
            </a:lvl3pPr>
            <a:lvl4pPr marL="625475" indent="0">
              <a:buFontTx/>
              <a:buNone/>
              <a:defRPr sz="1200">
                <a:solidFill>
                  <a:schemeClr val="bg1"/>
                </a:solidFill>
              </a:defRPr>
            </a:lvl4pPr>
            <a:lvl5pPr marL="808037" indent="0">
              <a:buFontTx/>
              <a:buNone/>
              <a:defRPr sz="1100">
                <a:solidFill>
                  <a:schemeClr val="bg1"/>
                </a:solidFill>
              </a:defRPr>
            </a:lvl5pPr>
          </a:lstStyle>
          <a:p>
            <a:pPr lvl="0"/>
            <a:r>
              <a:rPr lang="en-US" dirty="0"/>
              <a:t>Click to edit</a:t>
            </a:r>
          </a:p>
        </p:txBody>
      </p:sp>
      <p:sp>
        <p:nvSpPr>
          <p:cNvPr id="17" name="Text Placeholder 2">
            <a:extLst>
              <a:ext uri="{FF2B5EF4-FFF2-40B4-BE49-F238E27FC236}">
                <a16:creationId xmlns:a16="http://schemas.microsoft.com/office/drawing/2014/main" id="{5003BF36-98E0-4536-BEAE-2068176E7D08}"/>
              </a:ext>
            </a:extLst>
          </p:cNvPr>
          <p:cNvSpPr>
            <a:spLocks noGrp="1"/>
          </p:cNvSpPr>
          <p:nvPr>
            <p:ph type="body" idx="22" hasCustomPrompt="1"/>
          </p:nvPr>
        </p:nvSpPr>
        <p:spPr>
          <a:xfrm>
            <a:off x="8943316" y="2972049"/>
            <a:ext cx="2657821"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8" name="Text Placeholder 2">
            <a:extLst>
              <a:ext uri="{FF2B5EF4-FFF2-40B4-BE49-F238E27FC236}">
                <a16:creationId xmlns:a16="http://schemas.microsoft.com/office/drawing/2014/main" id="{152BC6AA-02C5-47AA-B9A7-719CA936A388}"/>
              </a:ext>
            </a:extLst>
          </p:cNvPr>
          <p:cNvSpPr>
            <a:spLocks noGrp="1"/>
          </p:cNvSpPr>
          <p:nvPr>
            <p:ph type="body" idx="23" hasCustomPrompt="1"/>
          </p:nvPr>
        </p:nvSpPr>
        <p:spPr>
          <a:xfrm>
            <a:off x="8943316" y="3699738"/>
            <a:ext cx="2657821"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9" name="Text Placeholder 2">
            <a:extLst>
              <a:ext uri="{FF2B5EF4-FFF2-40B4-BE49-F238E27FC236}">
                <a16:creationId xmlns:a16="http://schemas.microsoft.com/office/drawing/2014/main" id="{90F4C62A-4ED3-48D0-82A4-EAD45B42CCAE}"/>
              </a:ext>
            </a:extLst>
          </p:cNvPr>
          <p:cNvSpPr>
            <a:spLocks noGrp="1"/>
          </p:cNvSpPr>
          <p:nvPr>
            <p:ph type="body" idx="24" hasCustomPrompt="1"/>
          </p:nvPr>
        </p:nvSpPr>
        <p:spPr>
          <a:xfrm>
            <a:off x="8943316" y="4427427"/>
            <a:ext cx="2657821"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0" name="Text Placeholder 2">
            <a:extLst>
              <a:ext uri="{FF2B5EF4-FFF2-40B4-BE49-F238E27FC236}">
                <a16:creationId xmlns:a16="http://schemas.microsoft.com/office/drawing/2014/main" id="{186FB506-C940-40EB-B5F2-30D47E6CD353}"/>
              </a:ext>
            </a:extLst>
          </p:cNvPr>
          <p:cNvSpPr>
            <a:spLocks noGrp="1"/>
          </p:cNvSpPr>
          <p:nvPr>
            <p:ph type="body" idx="25" hasCustomPrompt="1"/>
          </p:nvPr>
        </p:nvSpPr>
        <p:spPr>
          <a:xfrm>
            <a:off x="8943316" y="5155117"/>
            <a:ext cx="2657821"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2" name="Slide Number Placeholder 4">
            <a:extLst>
              <a:ext uri="{FF2B5EF4-FFF2-40B4-BE49-F238E27FC236}">
                <a16:creationId xmlns:a16="http://schemas.microsoft.com/office/drawing/2014/main" id="{2F49DDFF-CF53-419D-AFAE-2D2E1870BF0E}"/>
              </a:ext>
            </a:extLst>
          </p:cNvPr>
          <p:cNvSpPr>
            <a:spLocks noGrp="1"/>
          </p:cNvSpPr>
          <p:nvPr>
            <p:ph type="sldNum" sz="quarter" idx="4"/>
          </p:nvPr>
        </p:nvSpPr>
        <p:spPr>
          <a:xfrm>
            <a:off x="1" y="6512556"/>
            <a:ext cx="510539"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1239253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_02">
    <p:spTree>
      <p:nvGrpSpPr>
        <p:cNvPr id="1" name=""/>
        <p:cNvGrpSpPr/>
        <p:nvPr/>
      </p:nvGrpSpPr>
      <p:grpSpPr>
        <a:xfrm>
          <a:off x="0" y="0"/>
          <a:ext cx="0" cy="0"/>
          <a:chOff x="0" y="0"/>
          <a:chExt cx="0" cy="0"/>
        </a:xfrm>
      </p:grpSpPr>
      <p:sp>
        <p:nvSpPr>
          <p:cNvPr id="18" name="Picture Placeholder 7">
            <a:extLst>
              <a:ext uri="{FF2B5EF4-FFF2-40B4-BE49-F238E27FC236}">
                <a16:creationId xmlns:a16="http://schemas.microsoft.com/office/drawing/2014/main" id="{2F97EE39-30D1-4901-AA25-6EC905A511B7}"/>
              </a:ext>
            </a:extLst>
          </p:cNvPr>
          <p:cNvSpPr>
            <a:spLocks noGrp="1"/>
          </p:cNvSpPr>
          <p:nvPr>
            <p:ph type="pic" sz="quarter" idx="22"/>
          </p:nvPr>
        </p:nvSpPr>
        <p:spPr>
          <a:xfrm>
            <a:off x="8212046" y="2319054"/>
            <a:ext cx="3979954" cy="4231212"/>
          </a:xfrm>
          <a:solidFill>
            <a:schemeClr val="bg2"/>
          </a:solidFill>
        </p:spPr>
        <p:txBody>
          <a:bodyPr>
            <a:normAutofit/>
          </a:bodyPr>
          <a:lstStyle>
            <a:lvl1pPr marL="0" indent="0">
              <a:buNone/>
              <a:defRPr sz="1800"/>
            </a:lvl1pPr>
          </a:lstStyle>
          <a:p>
            <a:endParaRPr lang="en-US" dirty="0"/>
          </a:p>
        </p:txBody>
      </p:sp>
      <p:sp>
        <p:nvSpPr>
          <p:cNvPr id="6" name="Title Placeholder 1">
            <a:extLst>
              <a:ext uri="{FF2B5EF4-FFF2-40B4-BE49-F238E27FC236}">
                <a16:creationId xmlns:a16="http://schemas.microsoft.com/office/drawing/2014/main" id="{CEAADA6D-39DE-4B6B-9B8B-963AC6E15D58}"/>
              </a:ext>
            </a:extLst>
          </p:cNvPr>
          <p:cNvSpPr>
            <a:spLocks noGrp="1"/>
          </p:cNvSpPr>
          <p:nvPr>
            <p:ph type="title" hasCustomPrompt="1"/>
          </p:nvPr>
        </p:nvSpPr>
        <p:spPr>
          <a:xfrm>
            <a:off x="529012" y="547230"/>
            <a:ext cx="2819400" cy="1588127"/>
          </a:xfrm>
          <a:prstGeom prst="rect">
            <a:avLst/>
          </a:prstGeom>
        </p:spPr>
        <p:txBody>
          <a:bodyPr vert="horz" wrap="square" lIns="91440" tIns="45720" rIns="91440" bIns="45720" rtlCol="0" anchor="t" anchorCtr="0">
            <a:spAutoFit/>
          </a:bodyPr>
          <a:lstStyle/>
          <a:p>
            <a:r>
              <a:rPr lang="en-US" dirty="0"/>
              <a:t>Click to edit master title style</a:t>
            </a:r>
          </a:p>
        </p:txBody>
      </p:sp>
      <p:sp>
        <p:nvSpPr>
          <p:cNvPr id="8" name="Picture Placeholder 7">
            <a:extLst>
              <a:ext uri="{FF2B5EF4-FFF2-40B4-BE49-F238E27FC236}">
                <a16:creationId xmlns:a16="http://schemas.microsoft.com/office/drawing/2014/main" id="{586EDD38-A1AC-43C3-A89C-538D5ED293BC}"/>
              </a:ext>
            </a:extLst>
          </p:cNvPr>
          <p:cNvSpPr>
            <a:spLocks noGrp="1"/>
          </p:cNvSpPr>
          <p:nvPr>
            <p:ph type="pic" sz="quarter" idx="13"/>
          </p:nvPr>
        </p:nvSpPr>
        <p:spPr>
          <a:xfrm>
            <a:off x="4232092" y="0"/>
            <a:ext cx="3979954" cy="4231213"/>
          </a:xfrm>
          <a:solidFill>
            <a:schemeClr val="bg2"/>
          </a:solidFill>
        </p:spPr>
        <p:txBody>
          <a:bodyPr>
            <a:normAutofit/>
          </a:bodyPr>
          <a:lstStyle>
            <a:lvl1pPr marL="0" indent="0">
              <a:buNone/>
              <a:defRPr sz="1800"/>
            </a:lvl1pPr>
          </a:lstStyle>
          <a:p>
            <a:endParaRPr lang="en-US" dirty="0"/>
          </a:p>
        </p:txBody>
      </p:sp>
      <p:sp>
        <p:nvSpPr>
          <p:cNvPr id="14" name="Text Placeholder 2">
            <a:extLst>
              <a:ext uri="{FF2B5EF4-FFF2-40B4-BE49-F238E27FC236}">
                <a16:creationId xmlns:a16="http://schemas.microsoft.com/office/drawing/2014/main" id="{DE2ECDBF-00BB-4FEF-A191-23F29AF53031}"/>
              </a:ext>
            </a:extLst>
          </p:cNvPr>
          <p:cNvSpPr>
            <a:spLocks noGrp="1"/>
          </p:cNvSpPr>
          <p:nvPr>
            <p:ph type="body" idx="19" hasCustomPrompt="1"/>
          </p:nvPr>
        </p:nvSpPr>
        <p:spPr>
          <a:xfrm>
            <a:off x="8867559" y="380552"/>
            <a:ext cx="3088470"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5" name="Text Placeholder 2">
            <a:extLst>
              <a:ext uri="{FF2B5EF4-FFF2-40B4-BE49-F238E27FC236}">
                <a16:creationId xmlns:a16="http://schemas.microsoft.com/office/drawing/2014/main" id="{02B33B50-A682-4DC7-80AB-10144229BE55}"/>
              </a:ext>
            </a:extLst>
          </p:cNvPr>
          <p:cNvSpPr>
            <a:spLocks noGrp="1"/>
          </p:cNvSpPr>
          <p:nvPr>
            <p:ph type="body" idx="20" hasCustomPrompt="1"/>
          </p:nvPr>
        </p:nvSpPr>
        <p:spPr>
          <a:xfrm>
            <a:off x="8867559" y="939324"/>
            <a:ext cx="3088470"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6" name="Text Placeholder 2">
            <a:extLst>
              <a:ext uri="{FF2B5EF4-FFF2-40B4-BE49-F238E27FC236}">
                <a16:creationId xmlns:a16="http://schemas.microsoft.com/office/drawing/2014/main" id="{E3008022-39B6-4B8F-A6F1-80E2438A46FB}"/>
              </a:ext>
            </a:extLst>
          </p:cNvPr>
          <p:cNvSpPr>
            <a:spLocks noGrp="1"/>
          </p:cNvSpPr>
          <p:nvPr>
            <p:ph type="body" idx="21" hasCustomPrompt="1"/>
          </p:nvPr>
        </p:nvSpPr>
        <p:spPr>
          <a:xfrm>
            <a:off x="8867559" y="1520360"/>
            <a:ext cx="3088470"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9" name="Text Placeholder 2">
            <a:extLst>
              <a:ext uri="{FF2B5EF4-FFF2-40B4-BE49-F238E27FC236}">
                <a16:creationId xmlns:a16="http://schemas.microsoft.com/office/drawing/2014/main" id="{CC96172A-1335-4B64-8390-69DF8E0010C3}"/>
              </a:ext>
            </a:extLst>
          </p:cNvPr>
          <p:cNvSpPr>
            <a:spLocks noGrp="1"/>
          </p:cNvSpPr>
          <p:nvPr>
            <p:ph type="body" idx="23" hasCustomPrompt="1"/>
          </p:nvPr>
        </p:nvSpPr>
        <p:spPr>
          <a:xfrm>
            <a:off x="4878446" y="4611985"/>
            <a:ext cx="3088470"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0" name="Text Placeholder 2">
            <a:extLst>
              <a:ext uri="{FF2B5EF4-FFF2-40B4-BE49-F238E27FC236}">
                <a16:creationId xmlns:a16="http://schemas.microsoft.com/office/drawing/2014/main" id="{4A30DA50-00AD-4FBC-9113-7788794A6B8A}"/>
              </a:ext>
            </a:extLst>
          </p:cNvPr>
          <p:cNvSpPr>
            <a:spLocks noGrp="1"/>
          </p:cNvSpPr>
          <p:nvPr>
            <p:ph type="body" idx="24" hasCustomPrompt="1"/>
          </p:nvPr>
        </p:nvSpPr>
        <p:spPr>
          <a:xfrm>
            <a:off x="4878446" y="5170757"/>
            <a:ext cx="3088470"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1" name="Text Placeholder 2">
            <a:extLst>
              <a:ext uri="{FF2B5EF4-FFF2-40B4-BE49-F238E27FC236}">
                <a16:creationId xmlns:a16="http://schemas.microsoft.com/office/drawing/2014/main" id="{7A04BDC7-4304-4F03-BC65-791E609AA01D}"/>
              </a:ext>
            </a:extLst>
          </p:cNvPr>
          <p:cNvSpPr>
            <a:spLocks noGrp="1"/>
          </p:cNvSpPr>
          <p:nvPr>
            <p:ph type="body" idx="25" hasCustomPrompt="1"/>
          </p:nvPr>
        </p:nvSpPr>
        <p:spPr>
          <a:xfrm>
            <a:off x="4878446" y="5751793"/>
            <a:ext cx="3088470" cy="400110"/>
          </a:xfrm>
        </p:spPr>
        <p:txBody>
          <a:bodyPr wrap="square" anchor="t" anchorCtr="0">
            <a:spAutoFit/>
          </a:bodyPr>
          <a:lstStyle>
            <a:lvl1pPr marL="0" indent="0" algn="l" defTabSz="914400" rtl="0" eaLnBrk="1" latinLnBrk="0" hangingPunct="1">
              <a:lnSpc>
                <a:spcPct val="100000"/>
              </a:lnSpc>
              <a:spcBef>
                <a:spcPts val="300"/>
              </a:spcBef>
              <a:buNone/>
              <a:defRPr lang="en-US" sz="2000" kern="1200" dirty="0">
                <a:solidFill>
                  <a:schemeClr val="bg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 name="Text Placeholder 2">
            <a:extLst>
              <a:ext uri="{FF2B5EF4-FFF2-40B4-BE49-F238E27FC236}">
                <a16:creationId xmlns:a16="http://schemas.microsoft.com/office/drawing/2014/main" id="{843F8586-A4D4-4F77-9033-9AD31E586B83}"/>
              </a:ext>
            </a:extLst>
          </p:cNvPr>
          <p:cNvSpPr>
            <a:spLocks noGrp="1"/>
          </p:cNvSpPr>
          <p:nvPr>
            <p:ph type="body" idx="26" hasCustomPrompt="1"/>
          </p:nvPr>
        </p:nvSpPr>
        <p:spPr>
          <a:xfrm>
            <a:off x="529012" y="3125164"/>
            <a:ext cx="2819400" cy="369332"/>
          </a:xfrm>
        </p:spPr>
        <p:txBody>
          <a:bodyPr wrap="square" anchor="t" anchorCtr="0">
            <a:spAutoFit/>
          </a:bodyPr>
          <a:lstStyle>
            <a:lvl1pPr marL="0" indent="0" algn="l" defTabSz="914400" rtl="0" eaLnBrk="1" latinLnBrk="0" hangingPunct="1">
              <a:lnSpc>
                <a:spcPct val="90000"/>
              </a:lnSpc>
              <a:spcBef>
                <a:spcPts val="300"/>
              </a:spcBef>
              <a:buNone/>
              <a:defRPr lang="en-US" sz="20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1" name="Slide Number Placeholder 4">
            <a:extLst>
              <a:ext uri="{FF2B5EF4-FFF2-40B4-BE49-F238E27FC236}">
                <a16:creationId xmlns:a16="http://schemas.microsoft.com/office/drawing/2014/main" id="{2F3B153A-FF7B-4B34-B0FC-9E249B790974}"/>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4279271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_03">
    <p:spTree>
      <p:nvGrpSpPr>
        <p:cNvPr id="1" name=""/>
        <p:cNvGrpSpPr/>
        <p:nvPr/>
      </p:nvGrpSpPr>
      <p:grpSpPr>
        <a:xfrm>
          <a:off x="0" y="0"/>
          <a:ext cx="0" cy="0"/>
          <a:chOff x="0" y="0"/>
          <a:chExt cx="0" cy="0"/>
        </a:xfrm>
      </p:grpSpPr>
      <p:sp>
        <p:nvSpPr>
          <p:cNvPr id="11" name="Picture Placeholder 7">
            <a:extLst>
              <a:ext uri="{FF2B5EF4-FFF2-40B4-BE49-F238E27FC236}">
                <a16:creationId xmlns:a16="http://schemas.microsoft.com/office/drawing/2014/main" id="{9F744AAF-C3E9-4F0E-B9EB-2F0683D6AD31}"/>
              </a:ext>
            </a:extLst>
          </p:cNvPr>
          <p:cNvSpPr>
            <a:spLocks noGrp="1"/>
          </p:cNvSpPr>
          <p:nvPr>
            <p:ph type="pic" sz="quarter" idx="13"/>
          </p:nvPr>
        </p:nvSpPr>
        <p:spPr>
          <a:xfrm>
            <a:off x="0" y="2"/>
            <a:ext cx="12192000" cy="3229052"/>
          </a:xfrm>
          <a:solidFill>
            <a:schemeClr val="bg2"/>
          </a:solidFill>
        </p:spPr>
        <p:txBody>
          <a:bodyPr>
            <a:normAutofit/>
          </a:bodyPr>
          <a:lstStyle>
            <a:lvl1pPr marL="0" indent="0">
              <a:buNone/>
              <a:defRPr sz="1800"/>
            </a:lvl1pPr>
          </a:lstStyle>
          <a:p>
            <a:endParaRPr lang="en-US" dirty="0"/>
          </a:p>
        </p:txBody>
      </p:sp>
      <p:sp>
        <p:nvSpPr>
          <p:cNvPr id="2" name="Title 1">
            <a:extLst>
              <a:ext uri="{FF2B5EF4-FFF2-40B4-BE49-F238E27FC236}">
                <a16:creationId xmlns:a16="http://schemas.microsoft.com/office/drawing/2014/main" id="{987D83D9-C0C1-42FD-9539-24033149BC6C}"/>
              </a:ext>
            </a:extLst>
          </p:cNvPr>
          <p:cNvSpPr>
            <a:spLocks noGrp="1"/>
          </p:cNvSpPr>
          <p:nvPr>
            <p:ph type="title" hasCustomPrompt="1"/>
          </p:nvPr>
        </p:nvSpPr>
        <p:spPr>
          <a:xfrm>
            <a:off x="529012" y="3439033"/>
            <a:ext cx="11167260" cy="590931"/>
          </a:xfrm>
        </p:spPr>
        <p:txBody>
          <a:bodyPr/>
          <a:lstStyle/>
          <a:p>
            <a:r>
              <a:rPr lang="en-US" dirty="0"/>
              <a:t>Click to edit master title style</a:t>
            </a:r>
          </a:p>
        </p:txBody>
      </p:sp>
      <p:sp>
        <p:nvSpPr>
          <p:cNvPr id="4" name="Text Placeholder 2">
            <a:extLst>
              <a:ext uri="{FF2B5EF4-FFF2-40B4-BE49-F238E27FC236}">
                <a16:creationId xmlns:a16="http://schemas.microsoft.com/office/drawing/2014/main" id="{F8410F13-3B8E-4A31-977F-203D6F936345}"/>
              </a:ext>
            </a:extLst>
          </p:cNvPr>
          <p:cNvSpPr>
            <a:spLocks noGrp="1"/>
          </p:cNvSpPr>
          <p:nvPr>
            <p:ph idx="1" hasCustomPrompt="1"/>
          </p:nvPr>
        </p:nvSpPr>
        <p:spPr>
          <a:xfrm>
            <a:off x="529012" y="4891860"/>
            <a:ext cx="5134336" cy="1348740"/>
          </a:xfrm>
          <a:prstGeom prst="rect">
            <a:avLst/>
          </a:prstGeom>
        </p:spPr>
        <p:txBody>
          <a:bodyPr vert="horz" lIns="91440" tIns="45720" rIns="91440" bIns="45720" rtlCol="0">
            <a:noAutofit/>
          </a:bodyPr>
          <a:lstStyle>
            <a:lvl1pPr>
              <a:defRPr sz="2000"/>
            </a:lvl1pPr>
            <a:lvl2pPr>
              <a:defRPr sz="1800"/>
            </a:lvl2pPr>
            <a:lvl3pPr>
              <a:defRPr sz="1800"/>
            </a:lvl3pPr>
            <a:lvl4pPr>
              <a:defRPr sz="1800"/>
            </a:lvl4pPr>
            <a:lvl5pPr marL="808037" indent="0">
              <a:buNone/>
              <a:defRPr sz="2400"/>
            </a:lvl5pPr>
          </a:lstStyle>
          <a:p>
            <a:r>
              <a:rPr lang="en-US" dirty="0"/>
              <a:t>Click to edit</a:t>
            </a:r>
          </a:p>
        </p:txBody>
      </p:sp>
      <p:sp>
        <p:nvSpPr>
          <p:cNvPr id="8" name="Text Placeholder 2">
            <a:extLst>
              <a:ext uri="{FF2B5EF4-FFF2-40B4-BE49-F238E27FC236}">
                <a16:creationId xmlns:a16="http://schemas.microsoft.com/office/drawing/2014/main" id="{45012A22-DC34-4539-874D-E03953EFC9F1}"/>
              </a:ext>
            </a:extLst>
          </p:cNvPr>
          <p:cNvSpPr>
            <a:spLocks noGrp="1"/>
          </p:cNvSpPr>
          <p:nvPr>
            <p:ph type="body" idx="16" hasCustomPrompt="1"/>
          </p:nvPr>
        </p:nvSpPr>
        <p:spPr>
          <a:xfrm>
            <a:off x="529012" y="4412508"/>
            <a:ext cx="5134336" cy="424732"/>
          </a:xfrm>
        </p:spPr>
        <p:txBody>
          <a:bodyPr wrap="square" anchor="t" anchorCtr="0">
            <a:spAutoFit/>
          </a:bodyPr>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0" name="Text Placeholder 2">
            <a:extLst>
              <a:ext uri="{FF2B5EF4-FFF2-40B4-BE49-F238E27FC236}">
                <a16:creationId xmlns:a16="http://schemas.microsoft.com/office/drawing/2014/main" id="{759F1991-EAF3-41F2-91C1-6E9FD504A7DB}"/>
              </a:ext>
            </a:extLst>
          </p:cNvPr>
          <p:cNvSpPr>
            <a:spLocks noGrp="1"/>
          </p:cNvSpPr>
          <p:nvPr>
            <p:ph idx="17" hasCustomPrompt="1"/>
          </p:nvPr>
        </p:nvSpPr>
        <p:spPr>
          <a:xfrm>
            <a:off x="6543464" y="4891860"/>
            <a:ext cx="5134336" cy="1348740"/>
          </a:xfrm>
          <a:prstGeom prst="rect">
            <a:avLst/>
          </a:prstGeom>
        </p:spPr>
        <p:txBody>
          <a:bodyPr vert="horz" lIns="91440" tIns="45720" rIns="91440" bIns="45720" rtlCol="0">
            <a:noAutofit/>
          </a:bodyPr>
          <a:lstStyle>
            <a:lvl1pPr>
              <a:defRPr sz="2000"/>
            </a:lvl1pPr>
            <a:lvl2pPr>
              <a:defRPr sz="1800"/>
            </a:lvl2pPr>
            <a:lvl3pPr>
              <a:defRPr sz="1800"/>
            </a:lvl3pPr>
            <a:lvl4pPr>
              <a:defRPr sz="1800"/>
            </a:lvl4pPr>
            <a:lvl5pPr marL="808037" indent="0">
              <a:buNone/>
              <a:defRPr sz="2400"/>
            </a:lvl5pPr>
          </a:lstStyle>
          <a:p>
            <a:r>
              <a:rPr lang="en-US" dirty="0"/>
              <a:t>Click to edit</a:t>
            </a:r>
          </a:p>
        </p:txBody>
      </p:sp>
      <p:sp>
        <p:nvSpPr>
          <p:cNvPr id="21" name="Text Placeholder 2">
            <a:extLst>
              <a:ext uri="{FF2B5EF4-FFF2-40B4-BE49-F238E27FC236}">
                <a16:creationId xmlns:a16="http://schemas.microsoft.com/office/drawing/2014/main" id="{5C153CA6-6416-4FAE-B3B9-19BB97EB8F14}"/>
              </a:ext>
            </a:extLst>
          </p:cNvPr>
          <p:cNvSpPr>
            <a:spLocks noGrp="1"/>
          </p:cNvSpPr>
          <p:nvPr>
            <p:ph type="body" idx="18" hasCustomPrompt="1"/>
          </p:nvPr>
        </p:nvSpPr>
        <p:spPr>
          <a:xfrm>
            <a:off x="6543464" y="4412508"/>
            <a:ext cx="5134336" cy="424732"/>
          </a:xfrm>
        </p:spPr>
        <p:txBody>
          <a:bodyPr wrap="square" anchor="t" anchorCtr="0">
            <a:spAutoFit/>
          </a:bodyPr>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9" name="Slide Number Placeholder 4">
            <a:extLst>
              <a:ext uri="{FF2B5EF4-FFF2-40B4-BE49-F238E27FC236}">
                <a16:creationId xmlns:a16="http://schemas.microsoft.com/office/drawing/2014/main" id="{727330BD-C221-4A92-84DA-390AE53CC9A4}"/>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3075646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_04">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5ADFC959-E4B7-4C67-B4E9-809F32F8CB40}"/>
              </a:ext>
            </a:extLst>
          </p:cNvPr>
          <p:cNvSpPr>
            <a:spLocks noGrp="1"/>
          </p:cNvSpPr>
          <p:nvPr>
            <p:ph type="body" idx="16" hasCustomPrompt="1"/>
          </p:nvPr>
        </p:nvSpPr>
        <p:spPr>
          <a:xfrm>
            <a:off x="5029200" y="4152103"/>
            <a:ext cx="1850372" cy="341632"/>
          </a:xfrm>
        </p:spPr>
        <p:txBody>
          <a:bodyPr wrap="square" anchor="t" anchorCtr="0">
            <a:spAutoFit/>
          </a:bodyPr>
          <a:lstStyle>
            <a:lvl1pPr marL="0" indent="0" algn="ctr"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6" name="Text Placeholder 2">
            <a:extLst>
              <a:ext uri="{FF2B5EF4-FFF2-40B4-BE49-F238E27FC236}">
                <a16:creationId xmlns:a16="http://schemas.microsoft.com/office/drawing/2014/main" id="{758DDB30-5147-4A70-AE86-FE4C1A75B089}"/>
              </a:ext>
            </a:extLst>
          </p:cNvPr>
          <p:cNvSpPr>
            <a:spLocks noGrp="1"/>
          </p:cNvSpPr>
          <p:nvPr>
            <p:ph type="body" idx="17" hasCustomPrompt="1"/>
          </p:nvPr>
        </p:nvSpPr>
        <p:spPr>
          <a:xfrm>
            <a:off x="7428313" y="4152103"/>
            <a:ext cx="1850372" cy="341632"/>
          </a:xfrm>
        </p:spPr>
        <p:txBody>
          <a:bodyPr wrap="square" anchor="t" anchorCtr="0">
            <a:spAutoFit/>
          </a:bodyPr>
          <a:lstStyle>
            <a:lvl1pPr marL="0" indent="0" algn="ctr"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7" name="Text Placeholder 2">
            <a:extLst>
              <a:ext uri="{FF2B5EF4-FFF2-40B4-BE49-F238E27FC236}">
                <a16:creationId xmlns:a16="http://schemas.microsoft.com/office/drawing/2014/main" id="{29198B68-AF79-4BD2-8768-15634FCDE8D6}"/>
              </a:ext>
            </a:extLst>
          </p:cNvPr>
          <p:cNvSpPr>
            <a:spLocks noGrp="1"/>
          </p:cNvSpPr>
          <p:nvPr>
            <p:ph type="body" idx="18" hasCustomPrompt="1"/>
          </p:nvPr>
        </p:nvSpPr>
        <p:spPr>
          <a:xfrm>
            <a:off x="9827427" y="4152103"/>
            <a:ext cx="1850372" cy="341632"/>
          </a:xfrm>
        </p:spPr>
        <p:txBody>
          <a:bodyPr wrap="square" anchor="t" anchorCtr="0">
            <a:spAutoFit/>
          </a:bodyPr>
          <a:lstStyle>
            <a:lvl1pPr marL="0" indent="0" algn="ctr"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3" name="Slide Number Placeholder 4">
            <a:extLst>
              <a:ext uri="{FF2B5EF4-FFF2-40B4-BE49-F238E27FC236}">
                <a16:creationId xmlns:a16="http://schemas.microsoft.com/office/drawing/2014/main" id="{1A5ADB52-5135-4924-B43B-B06CDA6CF900}"/>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35" name="Picture Placeholder 7">
            <a:extLst>
              <a:ext uri="{FF2B5EF4-FFF2-40B4-BE49-F238E27FC236}">
                <a16:creationId xmlns:a16="http://schemas.microsoft.com/office/drawing/2014/main" id="{C7C5F70F-76FB-4D23-8BDC-CD9A2130B799}"/>
              </a:ext>
            </a:extLst>
          </p:cNvPr>
          <p:cNvSpPr>
            <a:spLocks noGrp="1"/>
          </p:cNvSpPr>
          <p:nvPr>
            <p:ph type="pic" sz="quarter" idx="13"/>
          </p:nvPr>
        </p:nvSpPr>
        <p:spPr>
          <a:xfrm>
            <a:off x="1" y="11151"/>
            <a:ext cx="4434840" cy="6533118"/>
          </a:xfrm>
          <a:solidFill>
            <a:schemeClr val="bg2"/>
          </a:solidFill>
        </p:spPr>
        <p:txBody>
          <a:bodyPr>
            <a:normAutofit/>
          </a:bodyPr>
          <a:lstStyle>
            <a:lvl1pPr marL="0" indent="0">
              <a:buNone/>
              <a:defRPr sz="1800"/>
            </a:lvl1pPr>
          </a:lstStyle>
          <a:p>
            <a:endParaRPr lang="en-US"/>
          </a:p>
        </p:txBody>
      </p:sp>
      <p:sp>
        <p:nvSpPr>
          <p:cNvPr id="36" name="Title Placeholder 1">
            <a:extLst>
              <a:ext uri="{FF2B5EF4-FFF2-40B4-BE49-F238E27FC236}">
                <a16:creationId xmlns:a16="http://schemas.microsoft.com/office/drawing/2014/main" id="{5831A62A-17BF-4E75-9075-8818AFD64C9D}"/>
              </a:ext>
            </a:extLst>
          </p:cNvPr>
          <p:cNvSpPr>
            <a:spLocks noGrp="1"/>
          </p:cNvSpPr>
          <p:nvPr>
            <p:ph type="title" hasCustomPrompt="1"/>
          </p:nvPr>
        </p:nvSpPr>
        <p:spPr>
          <a:xfrm>
            <a:off x="5029201" y="353268"/>
            <a:ext cx="6648600" cy="590931"/>
          </a:xfrm>
          <a:prstGeom prst="rect">
            <a:avLst/>
          </a:prstGeom>
        </p:spPr>
        <p:txBody>
          <a:bodyPr vert="horz" wrap="square" lIns="91440" tIns="45720" rIns="91440" bIns="45720" rtlCol="0" anchor="t" anchorCtr="0">
            <a:spAutoFit/>
          </a:bodyPr>
          <a:lstStyle/>
          <a:p>
            <a:r>
              <a:rPr lang="en-US" dirty="0"/>
              <a:t>Click to edit master title style</a:t>
            </a:r>
          </a:p>
        </p:txBody>
      </p:sp>
      <p:sp>
        <p:nvSpPr>
          <p:cNvPr id="37" name="Text Placeholder 2">
            <a:extLst>
              <a:ext uri="{FF2B5EF4-FFF2-40B4-BE49-F238E27FC236}">
                <a16:creationId xmlns:a16="http://schemas.microsoft.com/office/drawing/2014/main" id="{908A094F-50AB-40F6-A2BD-25B10A0C7D78}"/>
              </a:ext>
            </a:extLst>
          </p:cNvPr>
          <p:cNvSpPr>
            <a:spLocks noGrp="1"/>
          </p:cNvSpPr>
          <p:nvPr>
            <p:ph type="body" idx="15" hasCustomPrompt="1"/>
          </p:nvPr>
        </p:nvSpPr>
        <p:spPr>
          <a:xfrm>
            <a:off x="5029200" y="2069928"/>
            <a:ext cx="6648600" cy="424732"/>
          </a:xfrm>
        </p:spPr>
        <p:txBody>
          <a:bodyPr wrap="square" anchor="b" anchorCtr="0">
            <a:spAutoFit/>
          </a:bodyPr>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Tree>
    <p:extLst>
      <p:ext uri="{BB962C8B-B14F-4D97-AF65-F5344CB8AC3E}">
        <p14:creationId xmlns:p14="http://schemas.microsoft.com/office/powerpoint/2010/main" val="794541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_05">
    <p:spTree>
      <p:nvGrpSpPr>
        <p:cNvPr id="1" name=""/>
        <p:cNvGrpSpPr/>
        <p:nvPr/>
      </p:nvGrpSpPr>
      <p:grpSpPr>
        <a:xfrm>
          <a:off x="0" y="0"/>
          <a:ext cx="0" cy="0"/>
          <a:chOff x="0" y="0"/>
          <a:chExt cx="0" cy="0"/>
        </a:xfrm>
      </p:grpSpPr>
      <p:sp>
        <p:nvSpPr>
          <p:cNvPr id="10" name="Title Placeholder 1">
            <a:extLst>
              <a:ext uri="{FF2B5EF4-FFF2-40B4-BE49-F238E27FC236}">
                <a16:creationId xmlns:a16="http://schemas.microsoft.com/office/drawing/2014/main" id="{C44D5744-47AF-4941-922A-FF5342352DFA}"/>
              </a:ext>
            </a:extLst>
          </p:cNvPr>
          <p:cNvSpPr>
            <a:spLocks noGrp="1"/>
          </p:cNvSpPr>
          <p:nvPr>
            <p:ph type="title" hasCustomPrompt="1"/>
          </p:nvPr>
        </p:nvSpPr>
        <p:spPr>
          <a:xfrm>
            <a:off x="5029201" y="353271"/>
            <a:ext cx="6648600" cy="590931"/>
          </a:xfrm>
          <a:prstGeom prst="rect">
            <a:avLst/>
          </a:prstGeom>
        </p:spPr>
        <p:txBody>
          <a:bodyPr vert="horz" wrap="square" lIns="91440" tIns="45720" rIns="91440" bIns="45720" rtlCol="0" anchor="t" anchorCtr="0">
            <a:spAutoFit/>
          </a:bodyPr>
          <a:lstStyle/>
          <a:p>
            <a:r>
              <a:rPr lang="en-US"/>
              <a:t>Click to edit master title style</a:t>
            </a:r>
          </a:p>
        </p:txBody>
      </p:sp>
      <p:sp>
        <p:nvSpPr>
          <p:cNvPr id="13" name="Text Placeholder 2">
            <a:extLst>
              <a:ext uri="{FF2B5EF4-FFF2-40B4-BE49-F238E27FC236}">
                <a16:creationId xmlns:a16="http://schemas.microsoft.com/office/drawing/2014/main" id="{7D96AA43-792B-4483-8187-AFB3279016EF}"/>
              </a:ext>
            </a:extLst>
          </p:cNvPr>
          <p:cNvSpPr>
            <a:spLocks noGrp="1"/>
          </p:cNvSpPr>
          <p:nvPr>
            <p:ph type="body" idx="15" hasCustomPrompt="1"/>
          </p:nvPr>
        </p:nvSpPr>
        <p:spPr>
          <a:xfrm>
            <a:off x="5029200" y="2069928"/>
            <a:ext cx="6648600" cy="424732"/>
          </a:xfrm>
        </p:spPr>
        <p:txBody>
          <a:bodyPr wrap="square" anchor="b" anchorCtr="0">
            <a:spAutoFit/>
          </a:bodyPr>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 name="Text Placeholder 2">
            <a:extLst>
              <a:ext uri="{FF2B5EF4-FFF2-40B4-BE49-F238E27FC236}">
                <a16:creationId xmlns:a16="http://schemas.microsoft.com/office/drawing/2014/main" id="{5ADFC959-E4B7-4C67-B4E9-809F32F8CB40}"/>
              </a:ext>
            </a:extLst>
          </p:cNvPr>
          <p:cNvSpPr>
            <a:spLocks noGrp="1"/>
          </p:cNvSpPr>
          <p:nvPr>
            <p:ph type="body" idx="16" hasCustomPrompt="1"/>
          </p:nvPr>
        </p:nvSpPr>
        <p:spPr>
          <a:xfrm>
            <a:off x="5811786" y="3394711"/>
            <a:ext cx="5866013"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6" name="Text Placeholder 2">
            <a:extLst>
              <a:ext uri="{FF2B5EF4-FFF2-40B4-BE49-F238E27FC236}">
                <a16:creationId xmlns:a16="http://schemas.microsoft.com/office/drawing/2014/main" id="{758DDB30-5147-4A70-AE86-FE4C1A75B089}"/>
              </a:ext>
            </a:extLst>
          </p:cNvPr>
          <p:cNvSpPr>
            <a:spLocks noGrp="1"/>
          </p:cNvSpPr>
          <p:nvPr>
            <p:ph type="body" idx="17" hasCustomPrompt="1"/>
          </p:nvPr>
        </p:nvSpPr>
        <p:spPr>
          <a:xfrm>
            <a:off x="5811786" y="4196656"/>
            <a:ext cx="5866013"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7" name="Text Placeholder 2">
            <a:extLst>
              <a:ext uri="{FF2B5EF4-FFF2-40B4-BE49-F238E27FC236}">
                <a16:creationId xmlns:a16="http://schemas.microsoft.com/office/drawing/2014/main" id="{29198B68-AF79-4BD2-8768-15634FCDE8D6}"/>
              </a:ext>
            </a:extLst>
          </p:cNvPr>
          <p:cNvSpPr>
            <a:spLocks noGrp="1"/>
          </p:cNvSpPr>
          <p:nvPr>
            <p:ph type="body" idx="18" hasCustomPrompt="1"/>
          </p:nvPr>
        </p:nvSpPr>
        <p:spPr>
          <a:xfrm>
            <a:off x="5811786" y="4998601"/>
            <a:ext cx="5866013"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9" name="Text Placeholder 2">
            <a:extLst>
              <a:ext uri="{FF2B5EF4-FFF2-40B4-BE49-F238E27FC236}">
                <a16:creationId xmlns:a16="http://schemas.microsoft.com/office/drawing/2014/main" id="{919A3D22-6879-4E9F-B345-1FC2139A113B}"/>
              </a:ext>
            </a:extLst>
          </p:cNvPr>
          <p:cNvSpPr>
            <a:spLocks noGrp="1"/>
          </p:cNvSpPr>
          <p:nvPr>
            <p:ph type="body" idx="19" hasCustomPrompt="1"/>
          </p:nvPr>
        </p:nvSpPr>
        <p:spPr>
          <a:xfrm>
            <a:off x="5811786" y="5800546"/>
            <a:ext cx="5866013"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 name="Picture Placeholder 7">
            <a:extLst>
              <a:ext uri="{FF2B5EF4-FFF2-40B4-BE49-F238E27FC236}">
                <a16:creationId xmlns:a16="http://schemas.microsoft.com/office/drawing/2014/main" id="{AE8F499A-A725-4D92-B3DE-954FE56356FC}"/>
              </a:ext>
            </a:extLst>
          </p:cNvPr>
          <p:cNvSpPr>
            <a:spLocks noGrp="1"/>
          </p:cNvSpPr>
          <p:nvPr>
            <p:ph type="pic" sz="quarter" idx="13"/>
          </p:nvPr>
        </p:nvSpPr>
        <p:spPr>
          <a:xfrm>
            <a:off x="1" y="0"/>
            <a:ext cx="4434840" cy="6544269"/>
          </a:xfrm>
          <a:solidFill>
            <a:schemeClr val="bg2"/>
          </a:solidFill>
        </p:spPr>
        <p:txBody>
          <a:bodyPr>
            <a:normAutofit/>
          </a:bodyPr>
          <a:lstStyle>
            <a:lvl1pPr marL="0" indent="0">
              <a:buNone/>
              <a:defRPr sz="1800"/>
            </a:lvl1pPr>
          </a:lstStyle>
          <a:p>
            <a:endParaRPr lang="en-US"/>
          </a:p>
        </p:txBody>
      </p:sp>
      <p:sp>
        <p:nvSpPr>
          <p:cNvPr id="14" name="Slide Number Placeholder 4">
            <a:extLst>
              <a:ext uri="{FF2B5EF4-FFF2-40B4-BE49-F238E27FC236}">
                <a16:creationId xmlns:a16="http://schemas.microsoft.com/office/drawing/2014/main" id="{B17824A4-1608-42E2-BE99-44FE64FD33AE}"/>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318640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92F31-28DE-4CD7-AF68-AC7475E41C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08838D-3F3E-4F96-A208-6F002BFE5A9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EF584B-819F-41EB-962E-7A61E3CD3500}"/>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5" name="Footer Placeholder 4">
            <a:extLst>
              <a:ext uri="{FF2B5EF4-FFF2-40B4-BE49-F238E27FC236}">
                <a16:creationId xmlns:a16="http://schemas.microsoft.com/office/drawing/2014/main" id="{FDA12D60-D322-43EA-A0E9-C95F6B124F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05E367-A912-4045-A257-73A3FD2D1DA7}"/>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6117179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_06">
    <p:spTree>
      <p:nvGrpSpPr>
        <p:cNvPr id="1" name=""/>
        <p:cNvGrpSpPr/>
        <p:nvPr/>
      </p:nvGrpSpPr>
      <p:grpSpPr>
        <a:xfrm>
          <a:off x="0" y="0"/>
          <a:ext cx="0" cy="0"/>
          <a:chOff x="0" y="0"/>
          <a:chExt cx="0" cy="0"/>
        </a:xfrm>
      </p:grpSpPr>
      <p:sp>
        <p:nvSpPr>
          <p:cNvPr id="20" name="Picture Placeholder 7">
            <a:extLst>
              <a:ext uri="{FF2B5EF4-FFF2-40B4-BE49-F238E27FC236}">
                <a16:creationId xmlns:a16="http://schemas.microsoft.com/office/drawing/2014/main" id="{AFCC4BF1-9FD8-4C2F-903A-8D6D17E408CE}"/>
              </a:ext>
            </a:extLst>
          </p:cNvPr>
          <p:cNvSpPr>
            <a:spLocks noGrp="1"/>
          </p:cNvSpPr>
          <p:nvPr>
            <p:ph type="pic" sz="quarter" idx="22"/>
          </p:nvPr>
        </p:nvSpPr>
        <p:spPr>
          <a:xfrm>
            <a:off x="3402000" y="0"/>
            <a:ext cx="3417327" cy="3268800"/>
          </a:xfrm>
          <a:solidFill>
            <a:schemeClr val="bg2"/>
          </a:solidFill>
        </p:spPr>
        <p:txBody>
          <a:bodyPr>
            <a:normAutofit/>
          </a:bodyPr>
          <a:lstStyle>
            <a:lvl1pPr marL="0" indent="0">
              <a:buNone/>
              <a:defRPr sz="1800"/>
            </a:lvl1pPr>
          </a:lstStyle>
          <a:p>
            <a:endParaRPr lang="en-US" dirty="0"/>
          </a:p>
        </p:txBody>
      </p:sp>
      <p:sp>
        <p:nvSpPr>
          <p:cNvPr id="21" name="Picture Placeholder 7">
            <a:extLst>
              <a:ext uri="{FF2B5EF4-FFF2-40B4-BE49-F238E27FC236}">
                <a16:creationId xmlns:a16="http://schemas.microsoft.com/office/drawing/2014/main" id="{6252C1C1-2330-460E-BC7B-759F5CAA3ED9}"/>
              </a:ext>
            </a:extLst>
          </p:cNvPr>
          <p:cNvSpPr>
            <a:spLocks noGrp="1"/>
          </p:cNvSpPr>
          <p:nvPr>
            <p:ph type="pic" sz="quarter" idx="23"/>
          </p:nvPr>
        </p:nvSpPr>
        <p:spPr>
          <a:xfrm>
            <a:off x="3402000" y="3268800"/>
            <a:ext cx="3417327" cy="3279951"/>
          </a:xfrm>
          <a:solidFill>
            <a:schemeClr val="bg2"/>
          </a:solidFill>
        </p:spPr>
        <p:txBody>
          <a:bodyPr>
            <a:normAutofit/>
          </a:bodyPr>
          <a:lstStyle>
            <a:lvl1pPr marL="0" indent="0">
              <a:buNone/>
              <a:defRPr sz="1800"/>
            </a:lvl1pPr>
          </a:lstStyle>
          <a:p>
            <a:endParaRPr lang="en-US" dirty="0"/>
          </a:p>
        </p:txBody>
      </p:sp>
      <p:sp>
        <p:nvSpPr>
          <p:cNvPr id="3" name="Picture Placeholder 7">
            <a:extLst>
              <a:ext uri="{FF2B5EF4-FFF2-40B4-BE49-F238E27FC236}">
                <a16:creationId xmlns:a16="http://schemas.microsoft.com/office/drawing/2014/main" id="{8B7DD61B-01A7-44B4-867F-94020F4F9E99}"/>
              </a:ext>
            </a:extLst>
          </p:cNvPr>
          <p:cNvSpPr>
            <a:spLocks noGrp="1"/>
          </p:cNvSpPr>
          <p:nvPr>
            <p:ph type="pic" sz="quarter" idx="13"/>
          </p:nvPr>
        </p:nvSpPr>
        <p:spPr>
          <a:xfrm>
            <a:off x="0" y="0"/>
            <a:ext cx="3402000" cy="3268800"/>
          </a:xfrm>
          <a:solidFill>
            <a:schemeClr val="bg2"/>
          </a:solidFill>
        </p:spPr>
        <p:txBody>
          <a:bodyPr>
            <a:normAutofit/>
          </a:bodyPr>
          <a:lstStyle>
            <a:lvl1pPr marL="0" indent="0">
              <a:buNone/>
              <a:defRPr sz="1800"/>
            </a:lvl1pPr>
          </a:lstStyle>
          <a:p>
            <a:endParaRPr lang="en-US" dirty="0"/>
          </a:p>
        </p:txBody>
      </p:sp>
      <p:sp>
        <p:nvSpPr>
          <p:cNvPr id="19" name="Picture Placeholder 7">
            <a:extLst>
              <a:ext uri="{FF2B5EF4-FFF2-40B4-BE49-F238E27FC236}">
                <a16:creationId xmlns:a16="http://schemas.microsoft.com/office/drawing/2014/main" id="{534EF2C6-85F5-409F-9FF7-D40EE141299A}"/>
              </a:ext>
            </a:extLst>
          </p:cNvPr>
          <p:cNvSpPr>
            <a:spLocks noGrp="1"/>
          </p:cNvSpPr>
          <p:nvPr>
            <p:ph type="pic" sz="quarter" idx="21"/>
          </p:nvPr>
        </p:nvSpPr>
        <p:spPr>
          <a:xfrm>
            <a:off x="0" y="3268800"/>
            <a:ext cx="3402000" cy="3279951"/>
          </a:xfrm>
          <a:solidFill>
            <a:schemeClr val="bg2"/>
          </a:solidFill>
        </p:spPr>
        <p:txBody>
          <a:bodyPr>
            <a:normAutofit/>
          </a:bodyPr>
          <a:lstStyle>
            <a:lvl1pPr marL="0" indent="0">
              <a:buNone/>
              <a:defRPr sz="1800"/>
            </a:lvl1pPr>
          </a:lstStyle>
          <a:p>
            <a:endParaRPr lang="en-US" dirty="0"/>
          </a:p>
        </p:txBody>
      </p:sp>
      <p:sp>
        <p:nvSpPr>
          <p:cNvPr id="2" name="Title 1">
            <a:extLst>
              <a:ext uri="{FF2B5EF4-FFF2-40B4-BE49-F238E27FC236}">
                <a16:creationId xmlns:a16="http://schemas.microsoft.com/office/drawing/2014/main" id="{3349B249-D032-4BF8-A6BE-22992AA2D1DB}"/>
              </a:ext>
            </a:extLst>
          </p:cNvPr>
          <p:cNvSpPr>
            <a:spLocks noGrp="1"/>
          </p:cNvSpPr>
          <p:nvPr>
            <p:ph type="title" hasCustomPrompt="1"/>
          </p:nvPr>
        </p:nvSpPr>
        <p:spPr>
          <a:xfrm>
            <a:off x="7326774" y="2450271"/>
            <a:ext cx="4398379" cy="978729"/>
          </a:xfrm>
        </p:spPr>
        <p:txBody>
          <a:bodyPr anchor="b"/>
          <a:lstStyle/>
          <a:p>
            <a:r>
              <a:rPr lang="en-US" dirty="0"/>
              <a:t>Click to edit master title style</a:t>
            </a:r>
          </a:p>
        </p:txBody>
      </p:sp>
      <p:sp>
        <p:nvSpPr>
          <p:cNvPr id="7" name="Text Placeholder 2">
            <a:extLst>
              <a:ext uri="{FF2B5EF4-FFF2-40B4-BE49-F238E27FC236}">
                <a16:creationId xmlns:a16="http://schemas.microsoft.com/office/drawing/2014/main" id="{3774530F-26D3-4814-AB60-C249DAB2E38C}"/>
              </a:ext>
            </a:extLst>
          </p:cNvPr>
          <p:cNvSpPr>
            <a:spLocks noGrp="1"/>
          </p:cNvSpPr>
          <p:nvPr>
            <p:ph idx="1" hasCustomPrompt="1"/>
          </p:nvPr>
        </p:nvSpPr>
        <p:spPr>
          <a:xfrm>
            <a:off x="7326774" y="3738622"/>
            <a:ext cx="4398379" cy="341632"/>
          </a:xfrm>
          <a:prstGeom prst="rect">
            <a:avLst/>
          </a:prstGeom>
        </p:spPr>
        <p:txBody>
          <a:bodyPr vert="horz" lIns="91440" tIns="45720" rIns="91440" bIns="45720" rtlCol="0">
            <a:spAutoFit/>
          </a:bodyPr>
          <a:lstStyle>
            <a:lvl1pPr>
              <a:defRPr/>
            </a:lvl1pPr>
            <a:lvl5pPr marL="719137" indent="0">
              <a:buNone/>
              <a:defRPr/>
            </a:lvl5pPr>
          </a:lstStyle>
          <a:p>
            <a:pPr lvl="0"/>
            <a:r>
              <a:rPr lang="en-US" dirty="0"/>
              <a:t>Click to edit</a:t>
            </a:r>
          </a:p>
        </p:txBody>
      </p:sp>
      <p:sp>
        <p:nvSpPr>
          <p:cNvPr id="10" name="Slide Number Placeholder 4">
            <a:extLst>
              <a:ext uri="{FF2B5EF4-FFF2-40B4-BE49-F238E27FC236}">
                <a16:creationId xmlns:a16="http://schemas.microsoft.com/office/drawing/2014/main" id="{9422D040-B354-4D80-ABE1-ADB20D92FFB5}"/>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387837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_07">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0E2670B-198C-4412-A9FC-DE72AEAEBB49}"/>
              </a:ext>
            </a:extLst>
          </p:cNvPr>
          <p:cNvSpPr/>
          <p:nvPr userDrawn="1"/>
        </p:nvSpPr>
        <p:spPr>
          <a:xfrm>
            <a:off x="0" y="1794077"/>
            <a:ext cx="12192000" cy="27230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286A975-A77E-4834-A27A-8ADA2D87769D}"/>
              </a:ext>
            </a:extLst>
          </p:cNvPr>
          <p:cNvSpPr>
            <a:spLocks noGrp="1"/>
          </p:cNvSpPr>
          <p:nvPr>
            <p:ph idx="1" hasCustomPrompt="1"/>
          </p:nvPr>
        </p:nvSpPr>
        <p:spPr>
          <a:xfrm>
            <a:off x="838199" y="4874528"/>
            <a:ext cx="10515601" cy="424732"/>
          </a:xfrm>
        </p:spPr>
        <p:txBody>
          <a:bodyPr anchor="t" anchorCtr="0">
            <a:spAutoFit/>
          </a:bodyPr>
          <a:lstStyle>
            <a:lvl1pPr marL="0" indent="0" algn="ctr">
              <a:buFontTx/>
              <a:buNone/>
              <a:defRPr sz="2400">
                <a:solidFill>
                  <a:schemeClr val="tx2"/>
                </a:solidFill>
              </a:defRPr>
            </a:lvl1pPr>
          </a:lstStyle>
          <a:p>
            <a:r>
              <a:rPr lang="en-US" dirty="0"/>
              <a:t>Click to edit</a:t>
            </a:r>
          </a:p>
        </p:txBody>
      </p:sp>
      <p:sp>
        <p:nvSpPr>
          <p:cNvPr id="9" name="Text Placeholder 2">
            <a:extLst>
              <a:ext uri="{FF2B5EF4-FFF2-40B4-BE49-F238E27FC236}">
                <a16:creationId xmlns:a16="http://schemas.microsoft.com/office/drawing/2014/main" id="{C80E1357-068A-40F0-B069-1D5DC70D0B7D}"/>
              </a:ext>
            </a:extLst>
          </p:cNvPr>
          <p:cNvSpPr>
            <a:spLocks noGrp="1"/>
          </p:cNvSpPr>
          <p:nvPr>
            <p:ph type="body" idx="15" hasCustomPrompt="1"/>
          </p:nvPr>
        </p:nvSpPr>
        <p:spPr>
          <a:xfrm>
            <a:off x="839789" y="2970409"/>
            <a:ext cx="1800000" cy="341632"/>
          </a:xfrm>
        </p:spPr>
        <p:txBody>
          <a:bodyPr anchor="t" anchorCtr="0">
            <a:spAutoFit/>
          </a:bodyPr>
          <a:lstStyle>
            <a:lvl1pPr marL="0" indent="0" algn="ctr">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5" name="Text Placeholder 2">
            <a:extLst>
              <a:ext uri="{FF2B5EF4-FFF2-40B4-BE49-F238E27FC236}">
                <a16:creationId xmlns:a16="http://schemas.microsoft.com/office/drawing/2014/main" id="{2CBFEB50-BF09-4004-811B-A89AF41C670E}"/>
              </a:ext>
            </a:extLst>
          </p:cNvPr>
          <p:cNvSpPr>
            <a:spLocks noGrp="1"/>
          </p:cNvSpPr>
          <p:nvPr>
            <p:ph type="body" idx="16" hasCustomPrompt="1"/>
          </p:nvPr>
        </p:nvSpPr>
        <p:spPr>
          <a:xfrm>
            <a:off x="3018292" y="2970409"/>
            <a:ext cx="1800000" cy="341632"/>
          </a:xfrm>
        </p:spPr>
        <p:txBody>
          <a:bodyPr anchor="t" anchorCtr="0">
            <a:spAutoFit/>
          </a:bodyPr>
          <a:lstStyle>
            <a:lvl1pPr marL="0" indent="0" algn="ctr">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6" name="Text Placeholder 2">
            <a:extLst>
              <a:ext uri="{FF2B5EF4-FFF2-40B4-BE49-F238E27FC236}">
                <a16:creationId xmlns:a16="http://schemas.microsoft.com/office/drawing/2014/main" id="{F4C8BB34-14AB-4B77-B721-39DAA8A5C703}"/>
              </a:ext>
            </a:extLst>
          </p:cNvPr>
          <p:cNvSpPr>
            <a:spLocks noGrp="1"/>
          </p:cNvSpPr>
          <p:nvPr>
            <p:ph type="body" idx="17" hasCustomPrompt="1"/>
          </p:nvPr>
        </p:nvSpPr>
        <p:spPr>
          <a:xfrm>
            <a:off x="5196795" y="2970409"/>
            <a:ext cx="1800000" cy="341632"/>
          </a:xfrm>
        </p:spPr>
        <p:txBody>
          <a:bodyPr anchor="t" anchorCtr="0">
            <a:spAutoFit/>
          </a:bodyPr>
          <a:lstStyle>
            <a:lvl1pPr marL="0" marR="0" indent="0" algn="ctr" defTabSz="914400" rtl="0" eaLnBrk="1" fontAlgn="auto" latinLnBrk="0" hangingPunct="1">
              <a:lnSpc>
                <a:spcPct val="90000"/>
              </a:lnSpc>
              <a:spcBef>
                <a:spcPts val="300"/>
              </a:spcBef>
              <a:spcAft>
                <a:spcPts val="0"/>
              </a:spcAft>
              <a:buClr>
                <a:schemeClr val="tx2"/>
              </a:buClr>
              <a:buSzTx/>
              <a:buFont typeface="Wingdings" panose="05000000000000000000" pitchFamily="2" charset="2"/>
              <a:buNone/>
              <a:tabLst/>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7" name="Text Placeholder 2">
            <a:extLst>
              <a:ext uri="{FF2B5EF4-FFF2-40B4-BE49-F238E27FC236}">
                <a16:creationId xmlns:a16="http://schemas.microsoft.com/office/drawing/2014/main" id="{15137260-9B58-4626-B73E-09D2256EA492}"/>
              </a:ext>
            </a:extLst>
          </p:cNvPr>
          <p:cNvSpPr>
            <a:spLocks noGrp="1"/>
          </p:cNvSpPr>
          <p:nvPr>
            <p:ph type="body" idx="18" hasCustomPrompt="1"/>
          </p:nvPr>
        </p:nvSpPr>
        <p:spPr>
          <a:xfrm>
            <a:off x="7375298" y="2970409"/>
            <a:ext cx="1800000" cy="341632"/>
          </a:xfrm>
        </p:spPr>
        <p:txBody>
          <a:bodyPr anchor="t" anchorCtr="0">
            <a:spAutoFit/>
          </a:bodyPr>
          <a:lstStyle>
            <a:lvl1pPr marL="0" indent="0" algn="ctr">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8" name="Text Placeholder 2">
            <a:extLst>
              <a:ext uri="{FF2B5EF4-FFF2-40B4-BE49-F238E27FC236}">
                <a16:creationId xmlns:a16="http://schemas.microsoft.com/office/drawing/2014/main" id="{A12D520E-E67A-495B-9834-57DA550F5507}"/>
              </a:ext>
            </a:extLst>
          </p:cNvPr>
          <p:cNvSpPr>
            <a:spLocks noGrp="1"/>
          </p:cNvSpPr>
          <p:nvPr>
            <p:ph type="body" idx="19" hasCustomPrompt="1"/>
          </p:nvPr>
        </p:nvSpPr>
        <p:spPr>
          <a:xfrm>
            <a:off x="9553800" y="2970409"/>
            <a:ext cx="1800000" cy="341632"/>
          </a:xfrm>
        </p:spPr>
        <p:txBody>
          <a:bodyPr anchor="t" anchorCtr="0">
            <a:spAutoFit/>
          </a:bodyPr>
          <a:lstStyle>
            <a:lvl1pPr marL="0" indent="0" algn="ctr">
              <a:buNone/>
              <a:defRPr sz="1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 name="Slide Number Placeholder 4">
            <a:extLst>
              <a:ext uri="{FF2B5EF4-FFF2-40B4-BE49-F238E27FC236}">
                <a16:creationId xmlns:a16="http://schemas.microsoft.com/office/drawing/2014/main" id="{5D786C7C-8468-48F9-9FBC-645C100E7E20}"/>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20" name="Title Placeholder 1">
            <a:extLst>
              <a:ext uri="{FF2B5EF4-FFF2-40B4-BE49-F238E27FC236}">
                <a16:creationId xmlns:a16="http://schemas.microsoft.com/office/drawing/2014/main" id="{EF125F22-4701-4DB1-97E7-833FFA7F7144}"/>
              </a:ext>
            </a:extLst>
          </p:cNvPr>
          <p:cNvSpPr>
            <a:spLocks noGrp="1"/>
          </p:cNvSpPr>
          <p:nvPr>
            <p:ph type="title"/>
          </p:nvPr>
        </p:nvSpPr>
        <p:spPr>
          <a:xfrm>
            <a:off x="529012" y="353269"/>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spTree>
    <p:extLst>
      <p:ext uri="{BB962C8B-B14F-4D97-AF65-F5344CB8AC3E}">
        <p14:creationId xmlns:p14="http://schemas.microsoft.com/office/powerpoint/2010/main" val="233691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_08">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FC59025-5933-4464-9F2C-C5BA0BFB7481}"/>
              </a:ext>
            </a:extLst>
          </p:cNvPr>
          <p:cNvSpPr/>
          <p:nvPr userDrawn="1"/>
        </p:nvSpPr>
        <p:spPr>
          <a:xfrm>
            <a:off x="0" y="0"/>
            <a:ext cx="12192000" cy="6546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15D8A91-3303-4A68-A2AA-B5F51510629B}"/>
              </a:ext>
            </a:extLst>
          </p:cNvPr>
          <p:cNvSpPr/>
          <p:nvPr userDrawn="1"/>
        </p:nvSpPr>
        <p:spPr>
          <a:xfrm>
            <a:off x="0" y="5476671"/>
            <a:ext cx="12192000" cy="107004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F22EC1-57B7-4053-8752-5319071C8408}"/>
              </a:ext>
            </a:extLst>
          </p:cNvPr>
          <p:cNvSpPr>
            <a:spLocks noGrp="1"/>
          </p:cNvSpPr>
          <p:nvPr>
            <p:ph type="title" hasCustomPrompt="1"/>
          </p:nvPr>
        </p:nvSpPr>
        <p:spPr>
          <a:xfrm>
            <a:off x="7589519" y="954833"/>
            <a:ext cx="4036423" cy="1132115"/>
          </a:xfrm>
        </p:spPr>
        <p:txBody>
          <a:bodyPr anchor="b"/>
          <a:lstStyle>
            <a:lvl1pPr>
              <a:defRPr/>
            </a:lvl1pPr>
          </a:lstStyle>
          <a:p>
            <a:r>
              <a:rPr lang="en-US" dirty="0"/>
              <a:t>Click to edit    master title style</a:t>
            </a:r>
          </a:p>
        </p:txBody>
      </p:sp>
      <p:sp>
        <p:nvSpPr>
          <p:cNvPr id="42" name="Text Placeholder 2">
            <a:extLst>
              <a:ext uri="{FF2B5EF4-FFF2-40B4-BE49-F238E27FC236}">
                <a16:creationId xmlns:a16="http://schemas.microsoft.com/office/drawing/2014/main" id="{0C173D72-0CD6-409A-8E61-4303D6845C28}"/>
              </a:ext>
            </a:extLst>
          </p:cNvPr>
          <p:cNvSpPr>
            <a:spLocks noGrp="1"/>
          </p:cNvSpPr>
          <p:nvPr>
            <p:ph type="body" idx="23" hasCustomPrompt="1"/>
          </p:nvPr>
        </p:nvSpPr>
        <p:spPr>
          <a:xfrm>
            <a:off x="8213220" y="2425880"/>
            <a:ext cx="3412723"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43" name="Text Placeholder 2">
            <a:extLst>
              <a:ext uri="{FF2B5EF4-FFF2-40B4-BE49-F238E27FC236}">
                <a16:creationId xmlns:a16="http://schemas.microsoft.com/office/drawing/2014/main" id="{DDE668E6-451C-43C8-85BB-80EF07951963}"/>
              </a:ext>
            </a:extLst>
          </p:cNvPr>
          <p:cNvSpPr>
            <a:spLocks noGrp="1"/>
          </p:cNvSpPr>
          <p:nvPr>
            <p:ph type="body" idx="24" hasCustomPrompt="1"/>
          </p:nvPr>
        </p:nvSpPr>
        <p:spPr>
          <a:xfrm>
            <a:off x="8213220" y="2990899"/>
            <a:ext cx="3412723"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44" name="Text Placeholder 2">
            <a:extLst>
              <a:ext uri="{FF2B5EF4-FFF2-40B4-BE49-F238E27FC236}">
                <a16:creationId xmlns:a16="http://schemas.microsoft.com/office/drawing/2014/main" id="{5B7333A7-3ED4-4AE8-9CA8-F8622AA6ADFD}"/>
              </a:ext>
            </a:extLst>
          </p:cNvPr>
          <p:cNvSpPr>
            <a:spLocks noGrp="1"/>
          </p:cNvSpPr>
          <p:nvPr>
            <p:ph type="body" idx="25" hasCustomPrompt="1"/>
          </p:nvPr>
        </p:nvSpPr>
        <p:spPr>
          <a:xfrm>
            <a:off x="8213220" y="3555917"/>
            <a:ext cx="3412723"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7" name="Picture Placeholder 7">
            <a:extLst>
              <a:ext uri="{FF2B5EF4-FFF2-40B4-BE49-F238E27FC236}">
                <a16:creationId xmlns:a16="http://schemas.microsoft.com/office/drawing/2014/main" id="{070BDD11-6BE6-4A01-AE71-D89320EFB6C8}"/>
              </a:ext>
            </a:extLst>
          </p:cNvPr>
          <p:cNvSpPr>
            <a:spLocks noGrp="1"/>
          </p:cNvSpPr>
          <p:nvPr>
            <p:ph type="pic" sz="quarter" idx="13"/>
          </p:nvPr>
        </p:nvSpPr>
        <p:spPr>
          <a:xfrm>
            <a:off x="1388326" y="1157240"/>
            <a:ext cx="5564923" cy="3085228"/>
          </a:xfrm>
          <a:solidFill>
            <a:schemeClr val="bg2"/>
          </a:solidFill>
        </p:spPr>
        <p:txBody>
          <a:bodyPr>
            <a:normAutofit/>
          </a:bodyPr>
          <a:lstStyle>
            <a:lvl1pPr marL="0" indent="0">
              <a:buNone/>
              <a:defRPr sz="1800"/>
            </a:lvl1pPr>
          </a:lstStyle>
          <a:p>
            <a:endParaRPr lang="en-US"/>
          </a:p>
        </p:txBody>
      </p:sp>
      <p:sp>
        <p:nvSpPr>
          <p:cNvPr id="82" name="Text Placeholder 2">
            <a:extLst>
              <a:ext uri="{FF2B5EF4-FFF2-40B4-BE49-F238E27FC236}">
                <a16:creationId xmlns:a16="http://schemas.microsoft.com/office/drawing/2014/main" id="{2823DEB7-CD72-4B85-BE58-EE21A2B2921B}"/>
              </a:ext>
            </a:extLst>
          </p:cNvPr>
          <p:cNvSpPr>
            <a:spLocks noGrp="1"/>
          </p:cNvSpPr>
          <p:nvPr>
            <p:ph type="body" idx="29" hasCustomPrompt="1"/>
          </p:nvPr>
        </p:nvSpPr>
        <p:spPr>
          <a:xfrm>
            <a:off x="8213220" y="4120935"/>
            <a:ext cx="3412723"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84" name="Text Placeholder 2">
            <a:extLst>
              <a:ext uri="{FF2B5EF4-FFF2-40B4-BE49-F238E27FC236}">
                <a16:creationId xmlns:a16="http://schemas.microsoft.com/office/drawing/2014/main" id="{2F645BCB-4CBF-42A6-B564-0AEC4FC08D0D}"/>
              </a:ext>
            </a:extLst>
          </p:cNvPr>
          <p:cNvSpPr>
            <a:spLocks noGrp="1"/>
          </p:cNvSpPr>
          <p:nvPr>
            <p:ph type="body" idx="30" hasCustomPrompt="1"/>
          </p:nvPr>
        </p:nvSpPr>
        <p:spPr>
          <a:xfrm>
            <a:off x="8213220" y="4685954"/>
            <a:ext cx="3412723"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1" name="Slide Number Placeholder 4">
            <a:extLst>
              <a:ext uri="{FF2B5EF4-FFF2-40B4-BE49-F238E27FC236}">
                <a16:creationId xmlns:a16="http://schemas.microsoft.com/office/drawing/2014/main" id="{3A0A18FD-5573-41A6-9BD1-89689F3C0CEF}"/>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11428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_09">
    <p:spTree>
      <p:nvGrpSpPr>
        <p:cNvPr id="1" name=""/>
        <p:cNvGrpSpPr/>
        <p:nvPr/>
      </p:nvGrpSpPr>
      <p:grpSpPr>
        <a:xfrm>
          <a:off x="0" y="0"/>
          <a:ext cx="0" cy="0"/>
          <a:chOff x="0" y="0"/>
          <a:chExt cx="0" cy="0"/>
        </a:xfrm>
      </p:grpSpPr>
      <p:sp>
        <p:nvSpPr>
          <p:cNvPr id="42" name="Picture Placeholder 7">
            <a:extLst>
              <a:ext uri="{FF2B5EF4-FFF2-40B4-BE49-F238E27FC236}">
                <a16:creationId xmlns:a16="http://schemas.microsoft.com/office/drawing/2014/main" id="{D92EA32C-4522-4438-A4A7-BC41306BFC44}"/>
              </a:ext>
            </a:extLst>
          </p:cNvPr>
          <p:cNvSpPr>
            <a:spLocks noGrp="1"/>
          </p:cNvSpPr>
          <p:nvPr>
            <p:ph type="pic" sz="quarter" idx="13"/>
          </p:nvPr>
        </p:nvSpPr>
        <p:spPr>
          <a:xfrm>
            <a:off x="4612005" y="1762957"/>
            <a:ext cx="2967990" cy="3954779"/>
          </a:xfrm>
          <a:solidFill>
            <a:schemeClr val="bg2"/>
          </a:solidFill>
        </p:spPr>
        <p:txBody>
          <a:bodyPr>
            <a:normAutofit/>
          </a:bodyPr>
          <a:lstStyle>
            <a:lvl1pPr marL="0" indent="0">
              <a:buNone/>
              <a:defRPr sz="1800"/>
            </a:lvl1pPr>
          </a:lstStyle>
          <a:p>
            <a:endParaRPr lang="en-US"/>
          </a:p>
        </p:txBody>
      </p:sp>
      <p:sp>
        <p:nvSpPr>
          <p:cNvPr id="43" name="Text Placeholder 2">
            <a:extLst>
              <a:ext uri="{FF2B5EF4-FFF2-40B4-BE49-F238E27FC236}">
                <a16:creationId xmlns:a16="http://schemas.microsoft.com/office/drawing/2014/main" id="{1DF13163-92C7-4CFA-9C23-AF2911569B8B}"/>
              </a:ext>
            </a:extLst>
          </p:cNvPr>
          <p:cNvSpPr>
            <a:spLocks noGrp="1"/>
          </p:cNvSpPr>
          <p:nvPr>
            <p:ph type="body" idx="29" hasCustomPrompt="1"/>
          </p:nvPr>
        </p:nvSpPr>
        <p:spPr>
          <a:xfrm>
            <a:off x="838200" y="2573261"/>
            <a:ext cx="2910839" cy="341632"/>
          </a:xfrm>
        </p:spPr>
        <p:txBody>
          <a:bodyPr wrap="square" anchor="t" anchorCtr="0">
            <a:spAutoFit/>
          </a:bodyPr>
          <a:lstStyle>
            <a:lvl1pPr marL="0" indent="0" algn="r"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44" name="Text Placeholder 2">
            <a:extLst>
              <a:ext uri="{FF2B5EF4-FFF2-40B4-BE49-F238E27FC236}">
                <a16:creationId xmlns:a16="http://schemas.microsoft.com/office/drawing/2014/main" id="{13C9EA13-497C-43A2-9258-A0165607747E}"/>
              </a:ext>
            </a:extLst>
          </p:cNvPr>
          <p:cNvSpPr>
            <a:spLocks noGrp="1"/>
          </p:cNvSpPr>
          <p:nvPr>
            <p:ph type="body" idx="30" hasCustomPrompt="1"/>
          </p:nvPr>
        </p:nvSpPr>
        <p:spPr>
          <a:xfrm>
            <a:off x="838200" y="3588633"/>
            <a:ext cx="2910839" cy="341632"/>
          </a:xfrm>
        </p:spPr>
        <p:txBody>
          <a:bodyPr wrap="square" anchor="t" anchorCtr="0">
            <a:spAutoFit/>
          </a:bodyPr>
          <a:lstStyle>
            <a:lvl1pPr marL="0" indent="0" algn="r"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50" name="Text Placeholder 2">
            <a:extLst>
              <a:ext uri="{FF2B5EF4-FFF2-40B4-BE49-F238E27FC236}">
                <a16:creationId xmlns:a16="http://schemas.microsoft.com/office/drawing/2014/main" id="{6EBDDFBC-B40D-45B8-B093-944D1CD836C7}"/>
              </a:ext>
            </a:extLst>
          </p:cNvPr>
          <p:cNvSpPr>
            <a:spLocks noGrp="1"/>
          </p:cNvSpPr>
          <p:nvPr>
            <p:ph type="body" idx="31" hasCustomPrompt="1"/>
          </p:nvPr>
        </p:nvSpPr>
        <p:spPr>
          <a:xfrm>
            <a:off x="838200" y="4604004"/>
            <a:ext cx="2910839" cy="341632"/>
          </a:xfrm>
        </p:spPr>
        <p:txBody>
          <a:bodyPr wrap="square" anchor="t" anchorCtr="0">
            <a:spAutoFit/>
          </a:bodyPr>
          <a:lstStyle>
            <a:lvl1pPr marL="0" indent="0" algn="r"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51" name="Text Placeholder 2">
            <a:extLst>
              <a:ext uri="{FF2B5EF4-FFF2-40B4-BE49-F238E27FC236}">
                <a16:creationId xmlns:a16="http://schemas.microsoft.com/office/drawing/2014/main" id="{843A7501-AFC5-4281-ADBC-3EE49F569594}"/>
              </a:ext>
            </a:extLst>
          </p:cNvPr>
          <p:cNvSpPr>
            <a:spLocks noGrp="1"/>
          </p:cNvSpPr>
          <p:nvPr>
            <p:ph type="body" idx="32" hasCustomPrompt="1"/>
          </p:nvPr>
        </p:nvSpPr>
        <p:spPr>
          <a:xfrm>
            <a:off x="3749040" y="2573261"/>
            <a:ext cx="545741"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52" name="Text Placeholder 2">
            <a:extLst>
              <a:ext uri="{FF2B5EF4-FFF2-40B4-BE49-F238E27FC236}">
                <a16:creationId xmlns:a16="http://schemas.microsoft.com/office/drawing/2014/main" id="{E5EB72BB-C2F3-415B-ABBA-CCB37DE6BB18}"/>
              </a:ext>
            </a:extLst>
          </p:cNvPr>
          <p:cNvSpPr>
            <a:spLocks noGrp="1"/>
          </p:cNvSpPr>
          <p:nvPr>
            <p:ph type="body" idx="33" hasCustomPrompt="1"/>
          </p:nvPr>
        </p:nvSpPr>
        <p:spPr>
          <a:xfrm>
            <a:off x="3749040" y="3588633"/>
            <a:ext cx="545741"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53" name="Text Placeholder 2">
            <a:extLst>
              <a:ext uri="{FF2B5EF4-FFF2-40B4-BE49-F238E27FC236}">
                <a16:creationId xmlns:a16="http://schemas.microsoft.com/office/drawing/2014/main" id="{53A7635C-B7D4-472F-AC4F-87A046C2F637}"/>
              </a:ext>
            </a:extLst>
          </p:cNvPr>
          <p:cNvSpPr>
            <a:spLocks noGrp="1"/>
          </p:cNvSpPr>
          <p:nvPr>
            <p:ph type="body" idx="34" hasCustomPrompt="1"/>
          </p:nvPr>
        </p:nvSpPr>
        <p:spPr>
          <a:xfrm>
            <a:off x="3749040" y="4604004"/>
            <a:ext cx="545741"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6" name="Text Placeholder 2">
            <a:extLst>
              <a:ext uri="{FF2B5EF4-FFF2-40B4-BE49-F238E27FC236}">
                <a16:creationId xmlns:a16="http://schemas.microsoft.com/office/drawing/2014/main" id="{6CD93BCA-F1AA-41E6-B7BE-9832CEBDCBC7}"/>
              </a:ext>
            </a:extLst>
          </p:cNvPr>
          <p:cNvSpPr>
            <a:spLocks noGrp="1"/>
          </p:cNvSpPr>
          <p:nvPr>
            <p:ph type="body" idx="35" hasCustomPrompt="1"/>
          </p:nvPr>
        </p:nvSpPr>
        <p:spPr>
          <a:xfrm>
            <a:off x="7897220" y="2573261"/>
            <a:ext cx="545741"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7" name="Text Placeholder 2">
            <a:extLst>
              <a:ext uri="{FF2B5EF4-FFF2-40B4-BE49-F238E27FC236}">
                <a16:creationId xmlns:a16="http://schemas.microsoft.com/office/drawing/2014/main" id="{9E59845C-FEE9-4167-B670-4FE30747D432}"/>
              </a:ext>
            </a:extLst>
          </p:cNvPr>
          <p:cNvSpPr>
            <a:spLocks noGrp="1"/>
          </p:cNvSpPr>
          <p:nvPr>
            <p:ph type="body" idx="36" hasCustomPrompt="1"/>
          </p:nvPr>
        </p:nvSpPr>
        <p:spPr>
          <a:xfrm>
            <a:off x="7897220" y="3588633"/>
            <a:ext cx="545741"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8" name="Text Placeholder 2">
            <a:extLst>
              <a:ext uri="{FF2B5EF4-FFF2-40B4-BE49-F238E27FC236}">
                <a16:creationId xmlns:a16="http://schemas.microsoft.com/office/drawing/2014/main" id="{999E75BC-51EE-40CD-88DC-076DC3922FE4}"/>
              </a:ext>
            </a:extLst>
          </p:cNvPr>
          <p:cNvSpPr>
            <a:spLocks noGrp="1"/>
          </p:cNvSpPr>
          <p:nvPr>
            <p:ph type="body" idx="37" hasCustomPrompt="1"/>
          </p:nvPr>
        </p:nvSpPr>
        <p:spPr>
          <a:xfrm>
            <a:off x="7897220" y="4604004"/>
            <a:ext cx="545741"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9" name="Text Placeholder 2">
            <a:extLst>
              <a:ext uri="{FF2B5EF4-FFF2-40B4-BE49-F238E27FC236}">
                <a16:creationId xmlns:a16="http://schemas.microsoft.com/office/drawing/2014/main" id="{FB4FDA93-6259-4A71-BF03-C0C9603EE6F4}"/>
              </a:ext>
            </a:extLst>
          </p:cNvPr>
          <p:cNvSpPr>
            <a:spLocks noGrp="1"/>
          </p:cNvSpPr>
          <p:nvPr>
            <p:ph type="body" idx="38" hasCustomPrompt="1"/>
          </p:nvPr>
        </p:nvSpPr>
        <p:spPr>
          <a:xfrm>
            <a:off x="8442961" y="2573261"/>
            <a:ext cx="2910839"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0" name="Text Placeholder 2">
            <a:extLst>
              <a:ext uri="{FF2B5EF4-FFF2-40B4-BE49-F238E27FC236}">
                <a16:creationId xmlns:a16="http://schemas.microsoft.com/office/drawing/2014/main" id="{D92D1D18-EA58-470F-A8F9-C98147604F24}"/>
              </a:ext>
            </a:extLst>
          </p:cNvPr>
          <p:cNvSpPr>
            <a:spLocks noGrp="1"/>
          </p:cNvSpPr>
          <p:nvPr>
            <p:ph type="body" idx="39" hasCustomPrompt="1"/>
          </p:nvPr>
        </p:nvSpPr>
        <p:spPr>
          <a:xfrm>
            <a:off x="8442961" y="3588633"/>
            <a:ext cx="2910839"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1" name="Text Placeholder 2">
            <a:extLst>
              <a:ext uri="{FF2B5EF4-FFF2-40B4-BE49-F238E27FC236}">
                <a16:creationId xmlns:a16="http://schemas.microsoft.com/office/drawing/2014/main" id="{3F2F7863-D9CC-4F56-A8FD-8372985D85AF}"/>
              </a:ext>
            </a:extLst>
          </p:cNvPr>
          <p:cNvSpPr>
            <a:spLocks noGrp="1"/>
          </p:cNvSpPr>
          <p:nvPr>
            <p:ph type="body" idx="40" hasCustomPrompt="1"/>
          </p:nvPr>
        </p:nvSpPr>
        <p:spPr>
          <a:xfrm>
            <a:off x="8442961" y="4604004"/>
            <a:ext cx="2910839"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58" name="Slide Number Placeholder 4">
            <a:extLst>
              <a:ext uri="{FF2B5EF4-FFF2-40B4-BE49-F238E27FC236}">
                <a16:creationId xmlns:a16="http://schemas.microsoft.com/office/drawing/2014/main" id="{5AB527D2-48E3-432A-9B8C-7FCCE1386D29}"/>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62" name="Title Placeholder 1">
            <a:extLst>
              <a:ext uri="{FF2B5EF4-FFF2-40B4-BE49-F238E27FC236}">
                <a16:creationId xmlns:a16="http://schemas.microsoft.com/office/drawing/2014/main" id="{2B7DFD15-3DF2-4416-8CC6-3E1B1BC899A2}"/>
              </a:ext>
            </a:extLst>
          </p:cNvPr>
          <p:cNvSpPr>
            <a:spLocks noGrp="1"/>
          </p:cNvSpPr>
          <p:nvPr>
            <p:ph type="title"/>
          </p:nvPr>
        </p:nvSpPr>
        <p:spPr>
          <a:xfrm>
            <a:off x="529012" y="353269"/>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spTree>
    <p:extLst>
      <p:ext uri="{BB962C8B-B14F-4D97-AF65-F5344CB8AC3E}">
        <p14:creationId xmlns:p14="http://schemas.microsoft.com/office/powerpoint/2010/main" val="1280659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265">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_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6E57C-A687-45B8-ACDC-F8656633EB3A}"/>
              </a:ext>
            </a:extLst>
          </p:cNvPr>
          <p:cNvSpPr>
            <a:spLocks noGrp="1"/>
          </p:cNvSpPr>
          <p:nvPr>
            <p:ph type="title" hasCustomPrompt="1"/>
          </p:nvPr>
        </p:nvSpPr>
        <p:spPr>
          <a:xfrm>
            <a:off x="4275881" y="1460540"/>
            <a:ext cx="6743218" cy="590931"/>
          </a:xfrm>
        </p:spPr>
        <p:txBody>
          <a:bodyPr anchor="b"/>
          <a:lstStyle>
            <a:lvl1pPr>
              <a:defRPr sz="3600">
                <a:solidFill>
                  <a:schemeClr val="tx2"/>
                </a:solidFill>
              </a:defRPr>
            </a:lvl1pPr>
          </a:lstStyle>
          <a:p>
            <a:r>
              <a:rPr lang="en-US" dirty="0"/>
              <a:t>Click to edit master title style</a:t>
            </a:r>
          </a:p>
        </p:txBody>
      </p:sp>
      <p:sp>
        <p:nvSpPr>
          <p:cNvPr id="11" name="Text Placeholder 2">
            <a:extLst>
              <a:ext uri="{FF2B5EF4-FFF2-40B4-BE49-F238E27FC236}">
                <a16:creationId xmlns:a16="http://schemas.microsoft.com/office/drawing/2014/main" id="{2197F0D2-011B-4DC6-A891-05084C1D5133}"/>
              </a:ext>
            </a:extLst>
          </p:cNvPr>
          <p:cNvSpPr>
            <a:spLocks noGrp="1"/>
          </p:cNvSpPr>
          <p:nvPr>
            <p:ph type="body" idx="16" hasCustomPrompt="1"/>
          </p:nvPr>
        </p:nvSpPr>
        <p:spPr>
          <a:xfrm>
            <a:off x="4275881" y="3303037"/>
            <a:ext cx="1656000" cy="646331"/>
          </a:xfrm>
        </p:spPr>
        <p:txBody>
          <a:bodyPr wrap="square" anchor="t" anchorCtr="0">
            <a:sp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 name="Text Placeholder 2">
            <a:extLst>
              <a:ext uri="{FF2B5EF4-FFF2-40B4-BE49-F238E27FC236}">
                <a16:creationId xmlns:a16="http://schemas.microsoft.com/office/drawing/2014/main" id="{E5A7F3DC-2A96-455C-9912-CAE8C1BFCFE6}"/>
              </a:ext>
            </a:extLst>
          </p:cNvPr>
          <p:cNvSpPr>
            <a:spLocks noGrp="1"/>
          </p:cNvSpPr>
          <p:nvPr>
            <p:ph type="body" idx="17" hasCustomPrompt="1"/>
          </p:nvPr>
        </p:nvSpPr>
        <p:spPr>
          <a:xfrm>
            <a:off x="6819490" y="3303037"/>
            <a:ext cx="1656000" cy="646331"/>
          </a:xfrm>
        </p:spPr>
        <p:txBody>
          <a:bodyPr wrap="square" anchor="t" anchorCtr="0">
            <a:sp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5" name="Text Placeholder 2">
            <a:extLst>
              <a:ext uri="{FF2B5EF4-FFF2-40B4-BE49-F238E27FC236}">
                <a16:creationId xmlns:a16="http://schemas.microsoft.com/office/drawing/2014/main" id="{6E5F6E24-EE69-4BCF-BB8E-E5D1B1AAE88A}"/>
              </a:ext>
            </a:extLst>
          </p:cNvPr>
          <p:cNvSpPr>
            <a:spLocks noGrp="1"/>
          </p:cNvSpPr>
          <p:nvPr>
            <p:ph type="body" idx="18" hasCustomPrompt="1"/>
          </p:nvPr>
        </p:nvSpPr>
        <p:spPr>
          <a:xfrm>
            <a:off x="9363099" y="3303037"/>
            <a:ext cx="1656000" cy="646331"/>
          </a:xfrm>
        </p:spPr>
        <p:txBody>
          <a:bodyPr wrap="square" anchor="t" anchorCtr="0">
            <a:sp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6" name="Picture Placeholder 7">
            <a:extLst>
              <a:ext uri="{FF2B5EF4-FFF2-40B4-BE49-F238E27FC236}">
                <a16:creationId xmlns:a16="http://schemas.microsoft.com/office/drawing/2014/main" id="{89AA6AC6-3C73-4B31-8496-61CF29C6F06F}"/>
              </a:ext>
            </a:extLst>
          </p:cNvPr>
          <p:cNvSpPr>
            <a:spLocks noGrp="1"/>
          </p:cNvSpPr>
          <p:nvPr>
            <p:ph type="pic" sz="quarter" idx="13"/>
          </p:nvPr>
        </p:nvSpPr>
        <p:spPr>
          <a:xfrm>
            <a:off x="1643606" y="1460540"/>
            <a:ext cx="2199190" cy="3873459"/>
          </a:xfrm>
          <a:solidFill>
            <a:schemeClr val="bg2"/>
          </a:solidFill>
        </p:spPr>
        <p:txBody>
          <a:bodyPr>
            <a:normAutofit/>
          </a:bodyPr>
          <a:lstStyle>
            <a:lvl1pPr marL="0" indent="0">
              <a:buNone/>
              <a:defRPr sz="1800"/>
            </a:lvl1pPr>
          </a:lstStyle>
          <a:p>
            <a:endParaRPr lang="en-US"/>
          </a:p>
        </p:txBody>
      </p:sp>
      <p:sp>
        <p:nvSpPr>
          <p:cNvPr id="26" name="Text Placeholder 2">
            <a:extLst>
              <a:ext uri="{FF2B5EF4-FFF2-40B4-BE49-F238E27FC236}">
                <a16:creationId xmlns:a16="http://schemas.microsoft.com/office/drawing/2014/main" id="{7E0211AF-06FF-404A-8681-D134F905E231}"/>
              </a:ext>
            </a:extLst>
          </p:cNvPr>
          <p:cNvSpPr>
            <a:spLocks noGrp="1"/>
          </p:cNvSpPr>
          <p:nvPr>
            <p:ph type="body" idx="19" hasCustomPrompt="1"/>
          </p:nvPr>
        </p:nvSpPr>
        <p:spPr>
          <a:xfrm>
            <a:off x="4275881" y="4010923"/>
            <a:ext cx="1656000" cy="341632"/>
          </a:xfrm>
        </p:spPr>
        <p:txBody>
          <a:bodyPr wrap="square" anchor="t" anchorCtr="0">
            <a:spAutoFit/>
          </a:bodyPr>
          <a:lstStyle>
            <a:lvl1pPr marL="0" indent="0" algn="ctr">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7" name="Text Placeholder 2">
            <a:extLst>
              <a:ext uri="{FF2B5EF4-FFF2-40B4-BE49-F238E27FC236}">
                <a16:creationId xmlns:a16="http://schemas.microsoft.com/office/drawing/2014/main" id="{7146A52F-90F5-4240-8099-FD5BD9AD20CD}"/>
              </a:ext>
            </a:extLst>
          </p:cNvPr>
          <p:cNvSpPr>
            <a:spLocks noGrp="1"/>
          </p:cNvSpPr>
          <p:nvPr>
            <p:ph type="body" idx="20" hasCustomPrompt="1"/>
          </p:nvPr>
        </p:nvSpPr>
        <p:spPr>
          <a:xfrm>
            <a:off x="6819490" y="4010923"/>
            <a:ext cx="1656000" cy="341632"/>
          </a:xfrm>
        </p:spPr>
        <p:txBody>
          <a:bodyPr wrap="square" anchor="t" anchorCtr="0">
            <a:spAutoFit/>
          </a:bodyPr>
          <a:lstStyle>
            <a:lvl1pPr marL="0" indent="0" algn="ctr">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8" name="Text Placeholder 2">
            <a:extLst>
              <a:ext uri="{FF2B5EF4-FFF2-40B4-BE49-F238E27FC236}">
                <a16:creationId xmlns:a16="http://schemas.microsoft.com/office/drawing/2014/main" id="{DDF60448-4875-413B-AB63-DE202F0DD478}"/>
              </a:ext>
            </a:extLst>
          </p:cNvPr>
          <p:cNvSpPr>
            <a:spLocks noGrp="1"/>
          </p:cNvSpPr>
          <p:nvPr>
            <p:ph type="body" idx="21" hasCustomPrompt="1"/>
          </p:nvPr>
        </p:nvSpPr>
        <p:spPr>
          <a:xfrm>
            <a:off x="9363099" y="4010923"/>
            <a:ext cx="1656000" cy="341632"/>
          </a:xfrm>
        </p:spPr>
        <p:txBody>
          <a:bodyPr wrap="square" anchor="t" anchorCtr="0">
            <a:spAutoFit/>
          </a:bodyPr>
          <a:lstStyle>
            <a:lvl1pPr marL="0" indent="0" algn="ctr">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8" name="Slide Number Placeholder 4">
            <a:extLst>
              <a:ext uri="{FF2B5EF4-FFF2-40B4-BE49-F238E27FC236}">
                <a16:creationId xmlns:a16="http://schemas.microsoft.com/office/drawing/2014/main" id="{D456132E-7515-469B-B7C9-E5B85A574F9C}"/>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140547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_14">
    <p:spTree>
      <p:nvGrpSpPr>
        <p:cNvPr id="1" name=""/>
        <p:cNvGrpSpPr/>
        <p:nvPr/>
      </p:nvGrpSpPr>
      <p:grpSpPr>
        <a:xfrm>
          <a:off x="0" y="0"/>
          <a:ext cx="0" cy="0"/>
          <a:chOff x="0" y="0"/>
          <a:chExt cx="0" cy="0"/>
        </a:xfrm>
      </p:grpSpPr>
      <p:sp>
        <p:nvSpPr>
          <p:cNvPr id="23" name="Picture Placeholder 7">
            <a:extLst>
              <a:ext uri="{FF2B5EF4-FFF2-40B4-BE49-F238E27FC236}">
                <a16:creationId xmlns:a16="http://schemas.microsoft.com/office/drawing/2014/main" id="{742406DB-06A6-4C8D-8D28-7AB8F6EACFE8}"/>
              </a:ext>
            </a:extLst>
          </p:cNvPr>
          <p:cNvSpPr>
            <a:spLocks noGrp="1"/>
          </p:cNvSpPr>
          <p:nvPr>
            <p:ph type="pic" sz="quarter" idx="13"/>
          </p:nvPr>
        </p:nvSpPr>
        <p:spPr>
          <a:xfrm>
            <a:off x="0" y="0"/>
            <a:ext cx="12192000" cy="6541813"/>
          </a:xfrm>
          <a:solidFill>
            <a:schemeClr val="bg2"/>
          </a:solidFill>
        </p:spPr>
        <p:txBody>
          <a:bodyPr>
            <a:normAutofit/>
          </a:bodyPr>
          <a:lstStyle>
            <a:lvl1pPr marL="0" indent="0">
              <a:buNone/>
              <a:defRPr sz="1800"/>
            </a:lvl1pPr>
          </a:lstStyle>
          <a:p>
            <a:endParaRPr lang="en-US"/>
          </a:p>
        </p:txBody>
      </p:sp>
      <p:sp>
        <p:nvSpPr>
          <p:cNvPr id="22" name="Text Placeholder 2">
            <a:extLst>
              <a:ext uri="{FF2B5EF4-FFF2-40B4-BE49-F238E27FC236}">
                <a16:creationId xmlns:a16="http://schemas.microsoft.com/office/drawing/2014/main" id="{B9D55D36-3761-4806-84FB-8AC4CAECB5C2}"/>
              </a:ext>
            </a:extLst>
          </p:cNvPr>
          <p:cNvSpPr>
            <a:spLocks noGrp="1"/>
          </p:cNvSpPr>
          <p:nvPr>
            <p:ph type="body" idx="16" hasCustomPrompt="1"/>
          </p:nvPr>
        </p:nvSpPr>
        <p:spPr>
          <a:xfrm>
            <a:off x="2822776" y="3657993"/>
            <a:ext cx="6546448" cy="341632"/>
          </a:xfrm>
        </p:spPr>
        <p:txBody>
          <a:bodyPr wrap="square" anchor="t" anchorCtr="0">
            <a:spAutoFit/>
          </a:bodyPr>
          <a:lstStyle>
            <a:lvl1pPr marL="0" indent="0" algn="ctr">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4" name="Title Placeholder 1">
            <a:extLst>
              <a:ext uri="{FF2B5EF4-FFF2-40B4-BE49-F238E27FC236}">
                <a16:creationId xmlns:a16="http://schemas.microsoft.com/office/drawing/2014/main" id="{4DD44D46-C9C4-4BC2-816D-FC8F585FD365}"/>
              </a:ext>
            </a:extLst>
          </p:cNvPr>
          <p:cNvSpPr>
            <a:spLocks noGrp="1"/>
          </p:cNvSpPr>
          <p:nvPr>
            <p:ph type="title" hasCustomPrompt="1"/>
          </p:nvPr>
        </p:nvSpPr>
        <p:spPr>
          <a:xfrm>
            <a:off x="2822776" y="2838069"/>
            <a:ext cx="6546448" cy="590931"/>
          </a:xfrm>
          <a:prstGeom prst="rect">
            <a:avLst/>
          </a:prstGeom>
        </p:spPr>
        <p:txBody>
          <a:bodyPr vert="horz" wrap="square" lIns="91440" tIns="45720" rIns="91440" bIns="45720" rtlCol="0" anchor="b" anchorCtr="0">
            <a:spAutoFit/>
          </a:bodyPr>
          <a:lstStyle>
            <a:lvl1pPr algn="ctr">
              <a:defRPr sz="3600">
                <a:solidFill>
                  <a:schemeClr val="bg1"/>
                </a:solidFill>
              </a:defRPr>
            </a:lvl1pPr>
          </a:lstStyle>
          <a:p>
            <a:r>
              <a:rPr lang="en-US" dirty="0"/>
              <a:t>Click to edit master title style</a:t>
            </a:r>
          </a:p>
        </p:txBody>
      </p:sp>
      <p:sp>
        <p:nvSpPr>
          <p:cNvPr id="34" name="Slide Number Placeholder 4">
            <a:extLst>
              <a:ext uri="{FF2B5EF4-FFF2-40B4-BE49-F238E27FC236}">
                <a16:creationId xmlns:a16="http://schemas.microsoft.com/office/drawing/2014/main" id="{7A45978F-8677-4654-AF1D-8B27AA2626D4}"/>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3648920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_15">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E5E9AFE-3AD6-49B0-A96D-09BF78A85395}"/>
              </a:ext>
            </a:extLst>
          </p:cNvPr>
          <p:cNvSpPr/>
          <p:nvPr userDrawn="1"/>
        </p:nvSpPr>
        <p:spPr>
          <a:xfrm>
            <a:off x="0" y="3426106"/>
            <a:ext cx="3048022" cy="31218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4683936-E1BC-40F1-9203-A10598629879}"/>
              </a:ext>
            </a:extLst>
          </p:cNvPr>
          <p:cNvSpPr/>
          <p:nvPr userDrawn="1"/>
        </p:nvSpPr>
        <p:spPr>
          <a:xfrm>
            <a:off x="3047978" y="3426106"/>
            <a:ext cx="3048022" cy="3121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71FBE79-B092-4569-935E-09A50E2E9FBA}"/>
              </a:ext>
            </a:extLst>
          </p:cNvPr>
          <p:cNvSpPr/>
          <p:nvPr userDrawn="1"/>
        </p:nvSpPr>
        <p:spPr>
          <a:xfrm>
            <a:off x="6096000" y="3426106"/>
            <a:ext cx="3048022" cy="31218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6F73667-5DD9-4ADC-986A-C034D3BC1656}"/>
              </a:ext>
            </a:extLst>
          </p:cNvPr>
          <p:cNvSpPr/>
          <p:nvPr userDrawn="1"/>
        </p:nvSpPr>
        <p:spPr>
          <a:xfrm>
            <a:off x="9143978" y="3426106"/>
            <a:ext cx="3048022" cy="3121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7">
            <a:extLst>
              <a:ext uri="{FF2B5EF4-FFF2-40B4-BE49-F238E27FC236}">
                <a16:creationId xmlns:a16="http://schemas.microsoft.com/office/drawing/2014/main" id="{C78F034B-8604-427B-AAB9-E51CF5C7709F}"/>
              </a:ext>
            </a:extLst>
          </p:cNvPr>
          <p:cNvSpPr>
            <a:spLocks noGrp="1"/>
          </p:cNvSpPr>
          <p:nvPr userDrawn="1">
            <p:ph type="pic" sz="quarter" idx="13"/>
          </p:nvPr>
        </p:nvSpPr>
        <p:spPr>
          <a:xfrm>
            <a:off x="0" y="1"/>
            <a:ext cx="12191999" cy="3426105"/>
          </a:xfrm>
          <a:solidFill>
            <a:schemeClr val="bg2"/>
          </a:solidFill>
        </p:spPr>
        <p:txBody>
          <a:bodyPr>
            <a:normAutofit/>
          </a:bodyPr>
          <a:lstStyle>
            <a:lvl1pPr marL="0" indent="0">
              <a:buNone/>
              <a:defRPr sz="1800"/>
            </a:lvl1pPr>
          </a:lstStyle>
          <a:p>
            <a:endParaRPr lang="en-US" dirty="0"/>
          </a:p>
        </p:txBody>
      </p:sp>
      <p:sp>
        <p:nvSpPr>
          <p:cNvPr id="29" name="Text Placeholder 2">
            <a:extLst>
              <a:ext uri="{FF2B5EF4-FFF2-40B4-BE49-F238E27FC236}">
                <a16:creationId xmlns:a16="http://schemas.microsoft.com/office/drawing/2014/main" id="{82476457-5BC2-45FF-9440-B788B96D4ED9}"/>
              </a:ext>
            </a:extLst>
          </p:cNvPr>
          <p:cNvSpPr>
            <a:spLocks noGrp="1"/>
          </p:cNvSpPr>
          <p:nvPr userDrawn="1">
            <p:ph idx="1" hasCustomPrompt="1"/>
          </p:nvPr>
        </p:nvSpPr>
        <p:spPr>
          <a:xfrm>
            <a:off x="220112" y="4499363"/>
            <a:ext cx="2607798" cy="341632"/>
          </a:xfrm>
          <a:prstGeom prst="rect">
            <a:avLst/>
          </a:prstGeom>
        </p:spPr>
        <p:txBody>
          <a:bodyPr vert="horz" wrap="square" lIns="91440" tIns="45720" rIns="91440" bIns="45720" rtlCol="0">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Click to edit</a:t>
            </a:r>
          </a:p>
        </p:txBody>
      </p:sp>
      <p:sp>
        <p:nvSpPr>
          <p:cNvPr id="30" name="Text Placeholder 2">
            <a:extLst>
              <a:ext uri="{FF2B5EF4-FFF2-40B4-BE49-F238E27FC236}">
                <a16:creationId xmlns:a16="http://schemas.microsoft.com/office/drawing/2014/main" id="{32D06530-A944-4A94-B661-794D0EE60D2F}"/>
              </a:ext>
            </a:extLst>
          </p:cNvPr>
          <p:cNvSpPr>
            <a:spLocks noGrp="1"/>
          </p:cNvSpPr>
          <p:nvPr userDrawn="1">
            <p:ph idx="10" hasCustomPrompt="1"/>
          </p:nvPr>
        </p:nvSpPr>
        <p:spPr>
          <a:xfrm>
            <a:off x="3268090" y="4499363"/>
            <a:ext cx="2607798" cy="341632"/>
          </a:xfrm>
          <a:prstGeom prst="rect">
            <a:avLst/>
          </a:prstGeom>
        </p:spPr>
        <p:txBody>
          <a:bodyPr vert="horz" wrap="square" lIns="91440" tIns="45720" rIns="91440" bIns="45720" rtlCol="0">
            <a:sp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Click to edit</a:t>
            </a:r>
          </a:p>
        </p:txBody>
      </p:sp>
      <p:sp>
        <p:nvSpPr>
          <p:cNvPr id="31" name="Text Placeholder 2">
            <a:extLst>
              <a:ext uri="{FF2B5EF4-FFF2-40B4-BE49-F238E27FC236}">
                <a16:creationId xmlns:a16="http://schemas.microsoft.com/office/drawing/2014/main" id="{3F4B50B8-FAE4-467D-8CB6-88299B986119}"/>
              </a:ext>
            </a:extLst>
          </p:cNvPr>
          <p:cNvSpPr>
            <a:spLocks noGrp="1"/>
          </p:cNvSpPr>
          <p:nvPr userDrawn="1">
            <p:ph idx="11" hasCustomPrompt="1"/>
          </p:nvPr>
        </p:nvSpPr>
        <p:spPr>
          <a:xfrm>
            <a:off x="6316112" y="4499363"/>
            <a:ext cx="2607798" cy="341632"/>
          </a:xfrm>
          <a:prstGeom prst="rect">
            <a:avLst/>
          </a:prstGeom>
        </p:spPr>
        <p:txBody>
          <a:bodyPr vert="horz" wrap="square" lIns="91440" tIns="45720" rIns="91440" bIns="45720" rtlCol="0">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Click to edit</a:t>
            </a:r>
          </a:p>
        </p:txBody>
      </p:sp>
      <p:sp>
        <p:nvSpPr>
          <p:cNvPr id="32" name="Text Placeholder 2">
            <a:extLst>
              <a:ext uri="{FF2B5EF4-FFF2-40B4-BE49-F238E27FC236}">
                <a16:creationId xmlns:a16="http://schemas.microsoft.com/office/drawing/2014/main" id="{1208B443-5553-423E-9576-DA7EF90E8DE9}"/>
              </a:ext>
            </a:extLst>
          </p:cNvPr>
          <p:cNvSpPr>
            <a:spLocks noGrp="1"/>
          </p:cNvSpPr>
          <p:nvPr userDrawn="1">
            <p:ph idx="12" hasCustomPrompt="1"/>
          </p:nvPr>
        </p:nvSpPr>
        <p:spPr>
          <a:xfrm>
            <a:off x="9364090" y="4499363"/>
            <a:ext cx="2607798" cy="341632"/>
          </a:xfrm>
          <a:prstGeom prst="rect">
            <a:avLst/>
          </a:prstGeom>
        </p:spPr>
        <p:txBody>
          <a:bodyPr vert="horz" wrap="square" lIns="91440" tIns="45720" rIns="91440" bIns="45720" rtlCol="0">
            <a:sp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r>
              <a:rPr lang="en-US" dirty="0"/>
              <a:t>Click to edit</a:t>
            </a:r>
          </a:p>
        </p:txBody>
      </p:sp>
      <p:sp>
        <p:nvSpPr>
          <p:cNvPr id="20" name="Text Placeholder 2">
            <a:extLst>
              <a:ext uri="{FF2B5EF4-FFF2-40B4-BE49-F238E27FC236}">
                <a16:creationId xmlns:a16="http://schemas.microsoft.com/office/drawing/2014/main" id="{CABE8C95-3A15-41FC-B807-B9E29EB4D91A}"/>
              </a:ext>
            </a:extLst>
          </p:cNvPr>
          <p:cNvSpPr>
            <a:spLocks noGrp="1"/>
          </p:cNvSpPr>
          <p:nvPr userDrawn="1">
            <p:ph type="body" idx="16" hasCustomPrompt="1"/>
          </p:nvPr>
        </p:nvSpPr>
        <p:spPr>
          <a:xfrm>
            <a:off x="220136" y="3743713"/>
            <a:ext cx="2607750" cy="424732"/>
          </a:xfrm>
        </p:spPr>
        <p:txBody>
          <a:bodyPr wrap="square" anchor="t" anchorCtr="0">
            <a:spAutoFit/>
          </a:bodyPr>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1" name="Text Placeholder 2">
            <a:extLst>
              <a:ext uri="{FF2B5EF4-FFF2-40B4-BE49-F238E27FC236}">
                <a16:creationId xmlns:a16="http://schemas.microsoft.com/office/drawing/2014/main" id="{67E6474A-9811-4B92-841C-2FFF3E751D03}"/>
              </a:ext>
            </a:extLst>
          </p:cNvPr>
          <p:cNvSpPr>
            <a:spLocks noGrp="1"/>
          </p:cNvSpPr>
          <p:nvPr userDrawn="1">
            <p:ph type="body" idx="17" hasCustomPrompt="1"/>
          </p:nvPr>
        </p:nvSpPr>
        <p:spPr>
          <a:xfrm>
            <a:off x="3268114" y="3743713"/>
            <a:ext cx="2607750" cy="424732"/>
          </a:xfrm>
        </p:spPr>
        <p:txBody>
          <a:bodyPr wrap="square" anchor="t" anchorCtr="0">
            <a:spAutoFit/>
          </a:bodyPr>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2" name="Text Placeholder 2">
            <a:extLst>
              <a:ext uri="{FF2B5EF4-FFF2-40B4-BE49-F238E27FC236}">
                <a16:creationId xmlns:a16="http://schemas.microsoft.com/office/drawing/2014/main" id="{274CA840-865A-4133-A7DA-5C4C65B63E2C}"/>
              </a:ext>
            </a:extLst>
          </p:cNvPr>
          <p:cNvSpPr>
            <a:spLocks noGrp="1"/>
          </p:cNvSpPr>
          <p:nvPr userDrawn="1">
            <p:ph type="body" idx="18" hasCustomPrompt="1"/>
          </p:nvPr>
        </p:nvSpPr>
        <p:spPr>
          <a:xfrm>
            <a:off x="6316136" y="3743713"/>
            <a:ext cx="2607750" cy="424732"/>
          </a:xfrm>
        </p:spPr>
        <p:txBody>
          <a:bodyPr wrap="square" anchor="t" anchorCtr="0">
            <a:spAutoFit/>
          </a:bodyPr>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3" name="Text Placeholder 2">
            <a:extLst>
              <a:ext uri="{FF2B5EF4-FFF2-40B4-BE49-F238E27FC236}">
                <a16:creationId xmlns:a16="http://schemas.microsoft.com/office/drawing/2014/main" id="{59211A7E-5964-4249-B012-C866459C7A3F}"/>
              </a:ext>
            </a:extLst>
          </p:cNvPr>
          <p:cNvSpPr>
            <a:spLocks noGrp="1"/>
          </p:cNvSpPr>
          <p:nvPr userDrawn="1">
            <p:ph type="body" idx="19" hasCustomPrompt="1"/>
          </p:nvPr>
        </p:nvSpPr>
        <p:spPr>
          <a:xfrm>
            <a:off x="9364114" y="3743713"/>
            <a:ext cx="2607750" cy="424732"/>
          </a:xfrm>
        </p:spPr>
        <p:txBody>
          <a:bodyPr wrap="square" anchor="t" anchorCtr="0">
            <a:spAutoFit/>
          </a:bodyPr>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6" name="Slide Number Placeholder 4">
            <a:extLst>
              <a:ext uri="{FF2B5EF4-FFF2-40B4-BE49-F238E27FC236}">
                <a16:creationId xmlns:a16="http://schemas.microsoft.com/office/drawing/2014/main" id="{6E6CD308-3E79-4747-80CA-77B53A9DAA9C}"/>
              </a:ext>
            </a:extLst>
          </p:cNvPr>
          <p:cNvSpPr>
            <a:spLocks noGrp="1"/>
          </p:cNvSpPr>
          <p:nvPr userDrawn="1">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39" name="Title Placeholder 1">
            <a:extLst>
              <a:ext uri="{FF2B5EF4-FFF2-40B4-BE49-F238E27FC236}">
                <a16:creationId xmlns:a16="http://schemas.microsoft.com/office/drawing/2014/main" id="{1E37D0DC-AB41-4B9C-9554-4B5A68EA1534}"/>
              </a:ext>
            </a:extLst>
          </p:cNvPr>
          <p:cNvSpPr>
            <a:spLocks noGrp="1"/>
          </p:cNvSpPr>
          <p:nvPr>
            <p:ph type="title"/>
          </p:nvPr>
        </p:nvSpPr>
        <p:spPr>
          <a:xfrm>
            <a:off x="529012" y="353270"/>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spTree>
    <p:extLst>
      <p:ext uri="{BB962C8B-B14F-4D97-AF65-F5344CB8AC3E}">
        <p14:creationId xmlns:p14="http://schemas.microsoft.com/office/powerpoint/2010/main" val="58507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_16">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6814DC6-AC8C-468F-9520-E7775CBE612B}"/>
              </a:ext>
            </a:extLst>
          </p:cNvPr>
          <p:cNvSpPr/>
          <p:nvPr userDrawn="1"/>
        </p:nvSpPr>
        <p:spPr>
          <a:xfrm>
            <a:off x="0" y="-1"/>
            <a:ext cx="12192000" cy="4953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hart Placeholder 6">
            <a:extLst>
              <a:ext uri="{FF2B5EF4-FFF2-40B4-BE49-F238E27FC236}">
                <a16:creationId xmlns:a16="http://schemas.microsoft.com/office/drawing/2014/main" id="{82A71E5B-9D49-4773-A057-7579151E2484}"/>
              </a:ext>
            </a:extLst>
          </p:cNvPr>
          <p:cNvSpPr>
            <a:spLocks noGrp="1"/>
          </p:cNvSpPr>
          <p:nvPr>
            <p:ph type="chart" sz="quarter" idx="10"/>
          </p:nvPr>
        </p:nvSpPr>
        <p:spPr>
          <a:xfrm>
            <a:off x="510540" y="1685391"/>
            <a:ext cx="3200400" cy="2414169"/>
          </a:xfrm>
        </p:spPr>
        <p:txBody>
          <a:bodyPr/>
          <a:lstStyle>
            <a:lvl1pPr marL="0" indent="0">
              <a:buNone/>
              <a:defRPr/>
            </a:lvl1pPr>
          </a:lstStyle>
          <a:p>
            <a:endParaRPr lang="en-US"/>
          </a:p>
        </p:txBody>
      </p:sp>
      <p:sp>
        <p:nvSpPr>
          <p:cNvPr id="33" name="Chart Placeholder 6">
            <a:extLst>
              <a:ext uri="{FF2B5EF4-FFF2-40B4-BE49-F238E27FC236}">
                <a16:creationId xmlns:a16="http://schemas.microsoft.com/office/drawing/2014/main" id="{826F2B6C-7F90-4ACD-B874-24297CB77F26}"/>
              </a:ext>
            </a:extLst>
          </p:cNvPr>
          <p:cNvSpPr>
            <a:spLocks noGrp="1"/>
          </p:cNvSpPr>
          <p:nvPr>
            <p:ph type="chart" sz="quarter" idx="11"/>
          </p:nvPr>
        </p:nvSpPr>
        <p:spPr>
          <a:xfrm>
            <a:off x="4490160" y="1685391"/>
            <a:ext cx="3200400" cy="2414169"/>
          </a:xfrm>
        </p:spPr>
        <p:txBody>
          <a:bodyPr/>
          <a:lstStyle>
            <a:lvl1pPr marL="0" indent="0">
              <a:buNone/>
              <a:defRPr/>
            </a:lvl1pPr>
          </a:lstStyle>
          <a:p>
            <a:endParaRPr lang="en-US"/>
          </a:p>
        </p:txBody>
      </p:sp>
      <p:sp>
        <p:nvSpPr>
          <p:cNvPr id="34" name="Chart Placeholder 6">
            <a:extLst>
              <a:ext uri="{FF2B5EF4-FFF2-40B4-BE49-F238E27FC236}">
                <a16:creationId xmlns:a16="http://schemas.microsoft.com/office/drawing/2014/main" id="{FC1BF459-CEC8-409A-88E6-0FE9D6C5D849}"/>
              </a:ext>
            </a:extLst>
          </p:cNvPr>
          <p:cNvSpPr>
            <a:spLocks noGrp="1"/>
          </p:cNvSpPr>
          <p:nvPr>
            <p:ph type="chart" sz="quarter" idx="12"/>
          </p:nvPr>
        </p:nvSpPr>
        <p:spPr>
          <a:xfrm>
            <a:off x="8469780" y="1685391"/>
            <a:ext cx="3200400" cy="2414169"/>
          </a:xfrm>
        </p:spPr>
        <p:txBody>
          <a:bodyPr/>
          <a:lstStyle>
            <a:lvl1pPr marL="0" indent="0">
              <a:buNone/>
              <a:defRPr/>
            </a:lvl1pPr>
          </a:lstStyle>
          <a:p>
            <a:endParaRPr lang="en-US"/>
          </a:p>
        </p:txBody>
      </p:sp>
      <p:sp>
        <p:nvSpPr>
          <p:cNvPr id="39" name="Text Placeholder 2">
            <a:extLst>
              <a:ext uri="{FF2B5EF4-FFF2-40B4-BE49-F238E27FC236}">
                <a16:creationId xmlns:a16="http://schemas.microsoft.com/office/drawing/2014/main" id="{980BB412-8BC6-43D2-B962-67D073982DC5}"/>
              </a:ext>
            </a:extLst>
          </p:cNvPr>
          <p:cNvSpPr>
            <a:spLocks noGrp="1"/>
          </p:cNvSpPr>
          <p:nvPr>
            <p:ph type="body" idx="16" hasCustomPrompt="1"/>
          </p:nvPr>
        </p:nvSpPr>
        <p:spPr>
          <a:xfrm>
            <a:off x="510539" y="4344670"/>
            <a:ext cx="3200401" cy="424732"/>
          </a:xfrm>
        </p:spPr>
        <p:txBody>
          <a:bodyPr wrap="square" anchor="t" anchorCtr="0">
            <a:spAutoFit/>
          </a:bodyPr>
          <a:lstStyle>
            <a:lvl1pPr marL="0" indent="0" algn="ctr">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44" name="Text Placeholder 2">
            <a:extLst>
              <a:ext uri="{FF2B5EF4-FFF2-40B4-BE49-F238E27FC236}">
                <a16:creationId xmlns:a16="http://schemas.microsoft.com/office/drawing/2014/main" id="{440CB7CF-8E98-4ACC-9467-D60C63F5A9FB}"/>
              </a:ext>
            </a:extLst>
          </p:cNvPr>
          <p:cNvSpPr>
            <a:spLocks noGrp="1"/>
          </p:cNvSpPr>
          <p:nvPr>
            <p:ph type="body" idx="18" hasCustomPrompt="1"/>
          </p:nvPr>
        </p:nvSpPr>
        <p:spPr>
          <a:xfrm>
            <a:off x="4493969" y="4344670"/>
            <a:ext cx="3200401" cy="424732"/>
          </a:xfrm>
        </p:spPr>
        <p:txBody>
          <a:bodyPr wrap="square" anchor="t" anchorCtr="0">
            <a:spAutoFit/>
          </a:bodyPr>
          <a:lstStyle>
            <a:lvl1pPr marL="0" indent="0" algn="ctr">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46" name="Text Placeholder 2">
            <a:extLst>
              <a:ext uri="{FF2B5EF4-FFF2-40B4-BE49-F238E27FC236}">
                <a16:creationId xmlns:a16="http://schemas.microsoft.com/office/drawing/2014/main" id="{FFFD2BA2-9D8B-41AC-B674-B3352D2304F7}"/>
              </a:ext>
            </a:extLst>
          </p:cNvPr>
          <p:cNvSpPr>
            <a:spLocks noGrp="1"/>
          </p:cNvSpPr>
          <p:nvPr>
            <p:ph type="body" idx="20" hasCustomPrompt="1"/>
          </p:nvPr>
        </p:nvSpPr>
        <p:spPr>
          <a:xfrm>
            <a:off x="8477399" y="4344670"/>
            <a:ext cx="3200401" cy="424732"/>
          </a:xfrm>
        </p:spPr>
        <p:txBody>
          <a:bodyPr wrap="square" anchor="t" anchorCtr="0">
            <a:spAutoFit/>
          </a:bodyPr>
          <a:lstStyle>
            <a:lvl1pPr marL="0" indent="0" algn="ctr">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47" name="Text Placeholder 2">
            <a:extLst>
              <a:ext uri="{FF2B5EF4-FFF2-40B4-BE49-F238E27FC236}">
                <a16:creationId xmlns:a16="http://schemas.microsoft.com/office/drawing/2014/main" id="{2FFAE939-DB36-4F02-BE03-EE2D4D7583CF}"/>
              </a:ext>
            </a:extLst>
          </p:cNvPr>
          <p:cNvSpPr>
            <a:spLocks noGrp="1"/>
          </p:cNvSpPr>
          <p:nvPr>
            <p:ph type="body" idx="21" hasCustomPrompt="1"/>
          </p:nvPr>
        </p:nvSpPr>
        <p:spPr>
          <a:xfrm>
            <a:off x="510539" y="5316550"/>
            <a:ext cx="3200401" cy="341632"/>
          </a:xfrm>
        </p:spPr>
        <p:txBody>
          <a:bodyPr wrap="square" anchor="t" anchorCtr="0">
            <a:spAutoFit/>
          </a:bodyPr>
          <a:lstStyle>
            <a:lvl1pPr marL="0" indent="0" algn="ctr">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48" name="Text Placeholder 2">
            <a:extLst>
              <a:ext uri="{FF2B5EF4-FFF2-40B4-BE49-F238E27FC236}">
                <a16:creationId xmlns:a16="http://schemas.microsoft.com/office/drawing/2014/main" id="{C00AD6F5-85C7-4870-A322-919743E11632}"/>
              </a:ext>
            </a:extLst>
          </p:cNvPr>
          <p:cNvSpPr>
            <a:spLocks noGrp="1"/>
          </p:cNvSpPr>
          <p:nvPr>
            <p:ph type="body" idx="22" hasCustomPrompt="1"/>
          </p:nvPr>
        </p:nvSpPr>
        <p:spPr>
          <a:xfrm>
            <a:off x="4493969" y="5316550"/>
            <a:ext cx="3200401" cy="341632"/>
          </a:xfrm>
        </p:spPr>
        <p:txBody>
          <a:bodyPr wrap="square" anchor="t" anchorCtr="0">
            <a:spAutoFit/>
          </a:bodyPr>
          <a:lstStyle>
            <a:lvl1pPr marL="0" indent="0" algn="ctr">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49" name="Text Placeholder 2">
            <a:extLst>
              <a:ext uri="{FF2B5EF4-FFF2-40B4-BE49-F238E27FC236}">
                <a16:creationId xmlns:a16="http://schemas.microsoft.com/office/drawing/2014/main" id="{83E07BF6-17EF-46AF-9146-B9C8B6E6A417}"/>
              </a:ext>
            </a:extLst>
          </p:cNvPr>
          <p:cNvSpPr>
            <a:spLocks noGrp="1"/>
          </p:cNvSpPr>
          <p:nvPr>
            <p:ph type="body" idx="23" hasCustomPrompt="1"/>
          </p:nvPr>
        </p:nvSpPr>
        <p:spPr>
          <a:xfrm>
            <a:off x="8477399" y="5316550"/>
            <a:ext cx="3200401" cy="341632"/>
          </a:xfrm>
        </p:spPr>
        <p:txBody>
          <a:bodyPr wrap="square" anchor="t" anchorCtr="0">
            <a:spAutoFit/>
          </a:bodyPr>
          <a:lstStyle>
            <a:lvl1pPr marL="0" marR="0" indent="0" algn="ctr" defTabSz="914400" rtl="0" eaLnBrk="1" fontAlgn="auto" latinLnBrk="0" hangingPunct="1">
              <a:lnSpc>
                <a:spcPct val="90000"/>
              </a:lnSpc>
              <a:spcBef>
                <a:spcPts val="300"/>
              </a:spcBef>
              <a:spcAft>
                <a:spcPts val="0"/>
              </a:spcAft>
              <a:buClr>
                <a:schemeClr val="tx2"/>
              </a:buClr>
              <a:buSzTx/>
              <a:buFont typeface="Wingdings" panose="05000000000000000000" pitchFamily="2" charset="2"/>
              <a:buNone/>
              <a:tabLst/>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60" name="Slide Number Placeholder 4">
            <a:extLst>
              <a:ext uri="{FF2B5EF4-FFF2-40B4-BE49-F238E27FC236}">
                <a16:creationId xmlns:a16="http://schemas.microsoft.com/office/drawing/2014/main" id="{C218AAB4-B346-4A27-A4F7-51603035E48A}"/>
              </a:ext>
            </a:extLst>
          </p:cNvPr>
          <p:cNvSpPr>
            <a:spLocks noGrp="1"/>
          </p:cNvSpPr>
          <p:nvPr>
            <p:ph type="sldNum" sz="quarter" idx="4"/>
          </p:nvPr>
        </p:nvSpPr>
        <p:spPr>
          <a:xfrm>
            <a:off x="1" y="6512556"/>
            <a:ext cx="510538"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64" name="Title Placeholder 1">
            <a:extLst>
              <a:ext uri="{FF2B5EF4-FFF2-40B4-BE49-F238E27FC236}">
                <a16:creationId xmlns:a16="http://schemas.microsoft.com/office/drawing/2014/main" id="{10D53819-AE38-40CB-9241-CE0500AF5894}"/>
              </a:ext>
            </a:extLst>
          </p:cNvPr>
          <p:cNvSpPr>
            <a:spLocks noGrp="1"/>
          </p:cNvSpPr>
          <p:nvPr>
            <p:ph type="title"/>
          </p:nvPr>
        </p:nvSpPr>
        <p:spPr>
          <a:xfrm>
            <a:off x="529012" y="353268"/>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spTree>
    <p:extLst>
      <p:ext uri="{BB962C8B-B14F-4D97-AF65-F5344CB8AC3E}">
        <p14:creationId xmlns:p14="http://schemas.microsoft.com/office/powerpoint/2010/main" val="714933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_17">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F14D44D5-9D69-4F1D-96E2-2FB08CBE7958}"/>
              </a:ext>
            </a:extLst>
          </p:cNvPr>
          <p:cNvSpPr/>
          <p:nvPr userDrawn="1"/>
        </p:nvSpPr>
        <p:spPr>
          <a:xfrm>
            <a:off x="1" y="538480"/>
            <a:ext cx="11883388" cy="549193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03C5EEB-5D9B-4AE9-8228-D1497BCB3B78}"/>
              </a:ext>
            </a:extLst>
          </p:cNvPr>
          <p:cNvSpPr/>
          <p:nvPr userDrawn="1"/>
        </p:nvSpPr>
        <p:spPr>
          <a:xfrm>
            <a:off x="690880" y="-1"/>
            <a:ext cx="3142156" cy="286858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DA5FDB13-3DC9-4B0C-9759-8B68BF9322F5}"/>
              </a:ext>
            </a:extLst>
          </p:cNvPr>
          <p:cNvSpPr/>
          <p:nvPr userDrawn="1"/>
        </p:nvSpPr>
        <p:spPr>
          <a:xfrm>
            <a:off x="690881" y="3008117"/>
            <a:ext cx="3142156" cy="35401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0130033-BEB3-4C7A-93E9-BDADAC4B4BC1}"/>
              </a:ext>
            </a:extLst>
          </p:cNvPr>
          <p:cNvSpPr>
            <a:spLocks noGrp="1"/>
          </p:cNvSpPr>
          <p:nvPr>
            <p:ph type="title"/>
          </p:nvPr>
        </p:nvSpPr>
        <p:spPr>
          <a:xfrm>
            <a:off x="838200" y="547230"/>
            <a:ext cx="2842549" cy="2114947"/>
          </a:xfrm>
        </p:spPr>
        <p:txBody>
          <a:bodyPr/>
          <a:lstStyle>
            <a:lvl1pPr>
              <a:defRPr>
                <a:solidFill>
                  <a:schemeClr val="bg1"/>
                </a:solidFill>
              </a:defRPr>
            </a:lvl1pPr>
          </a:lstStyle>
          <a:p>
            <a:r>
              <a:rPr lang="en-US" dirty="0"/>
              <a:t>Click to edit Master title style</a:t>
            </a:r>
          </a:p>
        </p:txBody>
      </p:sp>
      <p:sp>
        <p:nvSpPr>
          <p:cNvPr id="3" name="Slide Number Placeholder 2">
            <a:extLst>
              <a:ext uri="{FF2B5EF4-FFF2-40B4-BE49-F238E27FC236}">
                <a16:creationId xmlns:a16="http://schemas.microsoft.com/office/drawing/2014/main" id="{D0BAC315-334F-4086-9538-0EE464793FF7}"/>
              </a:ext>
            </a:extLst>
          </p:cNvPr>
          <p:cNvSpPr>
            <a:spLocks noGrp="1"/>
          </p:cNvSpPr>
          <p:nvPr>
            <p:ph type="sldNum" sz="quarter" idx="10"/>
          </p:nvPr>
        </p:nvSpPr>
        <p:spPr>
          <a:xfrm>
            <a:off x="1" y="6512556"/>
            <a:ext cx="690879" cy="365125"/>
          </a:xfrm>
        </p:spPr>
        <p:txBody>
          <a:bodyPr/>
          <a:lstStyle/>
          <a:p>
            <a:fld id="{5AE31416-E709-4FBC-86BB-D98E1DF06947}" type="slidenum">
              <a:rPr lang="en-US" smtClean="0"/>
              <a:pPr/>
              <a:t>‹#›</a:t>
            </a:fld>
            <a:endParaRPr lang="en-US" dirty="0"/>
          </a:p>
        </p:txBody>
      </p:sp>
      <p:sp>
        <p:nvSpPr>
          <p:cNvPr id="28" name="Text Placeholder 2">
            <a:extLst>
              <a:ext uri="{FF2B5EF4-FFF2-40B4-BE49-F238E27FC236}">
                <a16:creationId xmlns:a16="http://schemas.microsoft.com/office/drawing/2014/main" id="{F0FB2EBE-6468-4C6B-BD40-E50F384BE723}"/>
              </a:ext>
            </a:extLst>
          </p:cNvPr>
          <p:cNvSpPr>
            <a:spLocks noGrp="1"/>
          </p:cNvSpPr>
          <p:nvPr>
            <p:ph idx="1" hasCustomPrompt="1"/>
          </p:nvPr>
        </p:nvSpPr>
        <p:spPr>
          <a:xfrm>
            <a:off x="838199" y="4218568"/>
            <a:ext cx="2842549" cy="341632"/>
          </a:xfrm>
          <a:prstGeom prst="rect">
            <a:avLst/>
          </a:prstGeom>
        </p:spPr>
        <p:txBody>
          <a:bodyPr vert="horz" lIns="91440" tIns="45720" rIns="91440" bIns="45720" rtlCol="0">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marL="808037" indent="0">
              <a:buNone/>
              <a:defRPr>
                <a:solidFill>
                  <a:schemeClr val="bg1"/>
                </a:solidFill>
              </a:defRPr>
            </a:lvl5pPr>
          </a:lstStyle>
          <a:p>
            <a:r>
              <a:rPr lang="en-US" dirty="0"/>
              <a:t>Click to edit</a:t>
            </a:r>
          </a:p>
        </p:txBody>
      </p:sp>
      <p:sp>
        <p:nvSpPr>
          <p:cNvPr id="31" name="Text Placeholder 2">
            <a:extLst>
              <a:ext uri="{FF2B5EF4-FFF2-40B4-BE49-F238E27FC236}">
                <a16:creationId xmlns:a16="http://schemas.microsoft.com/office/drawing/2014/main" id="{4C43E7CB-0BBC-4738-A5B4-53A0E0C49901}"/>
              </a:ext>
            </a:extLst>
          </p:cNvPr>
          <p:cNvSpPr>
            <a:spLocks noGrp="1"/>
          </p:cNvSpPr>
          <p:nvPr>
            <p:ph type="body" idx="16" hasCustomPrompt="1"/>
          </p:nvPr>
        </p:nvSpPr>
        <p:spPr>
          <a:xfrm>
            <a:off x="838200" y="3312230"/>
            <a:ext cx="2842549" cy="424732"/>
          </a:xfrm>
        </p:spPr>
        <p:txBody>
          <a:bodyPr wrap="square" anchor="t" anchorCtr="0">
            <a:spAutoFit/>
          </a:bodyPr>
          <a:lstStyle>
            <a:lvl1pPr marL="0" indent="0" algn="l">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3" name="Text Placeholder 2">
            <a:extLst>
              <a:ext uri="{FF2B5EF4-FFF2-40B4-BE49-F238E27FC236}">
                <a16:creationId xmlns:a16="http://schemas.microsoft.com/office/drawing/2014/main" id="{801AF4A5-3B2E-48FC-84DF-6354DC73E0CF}"/>
              </a:ext>
            </a:extLst>
          </p:cNvPr>
          <p:cNvSpPr>
            <a:spLocks noGrp="1"/>
          </p:cNvSpPr>
          <p:nvPr>
            <p:ph type="body" idx="22" hasCustomPrompt="1"/>
          </p:nvPr>
        </p:nvSpPr>
        <p:spPr>
          <a:xfrm>
            <a:off x="7316239" y="4649493"/>
            <a:ext cx="2338011"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4" name="Text Placeholder 2">
            <a:extLst>
              <a:ext uri="{FF2B5EF4-FFF2-40B4-BE49-F238E27FC236}">
                <a16:creationId xmlns:a16="http://schemas.microsoft.com/office/drawing/2014/main" id="{43247433-54C5-4AA7-948A-9C4E5861BD8C}"/>
              </a:ext>
            </a:extLst>
          </p:cNvPr>
          <p:cNvSpPr>
            <a:spLocks noGrp="1"/>
          </p:cNvSpPr>
          <p:nvPr>
            <p:ph type="body" idx="23" hasCustomPrompt="1"/>
          </p:nvPr>
        </p:nvSpPr>
        <p:spPr>
          <a:xfrm>
            <a:off x="7316239" y="5005490"/>
            <a:ext cx="2338011"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5" name="Text Placeholder 2">
            <a:extLst>
              <a:ext uri="{FF2B5EF4-FFF2-40B4-BE49-F238E27FC236}">
                <a16:creationId xmlns:a16="http://schemas.microsoft.com/office/drawing/2014/main" id="{8A259D8F-9F89-4268-BF06-B3559ACB3AF3}"/>
              </a:ext>
            </a:extLst>
          </p:cNvPr>
          <p:cNvSpPr>
            <a:spLocks noGrp="1"/>
          </p:cNvSpPr>
          <p:nvPr>
            <p:ph type="body" idx="24" hasCustomPrompt="1"/>
          </p:nvPr>
        </p:nvSpPr>
        <p:spPr>
          <a:xfrm>
            <a:off x="7316239" y="5361487"/>
            <a:ext cx="2338011"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7" name="Text Placeholder 2">
            <a:extLst>
              <a:ext uri="{FF2B5EF4-FFF2-40B4-BE49-F238E27FC236}">
                <a16:creationId xmlns:a16="http://schemas.microsoft.com/office/drawing/2014/main" id="{B5E15118-593A-4F8A-83C6-69210EF9C421}"/>
              </a:ext>
            </a:extLst>
          </p:cNvPr>
          <p:cNvSpPr>
            <a:spLocks noGrp="1"/>
          </p:cNvSpPr>
          <p:nvPr>
            <p:ph type="body" idx="26" hasCustomPrompt="1"/>
          </p:nvPr>
        </p:nvSpPr>
        <p:spPr>
          <a:xfrm>
            <a:off x="4400597" y="5361488"/>
            <a:ext cx="2244000"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5" name="Text Placeholder 2">
            <a:extLst>
              <a:ext uri="{FF2B5EF4-FFF2-40B4-BE49-F238E27FC236}">
                <a16:creationId xmlns:a16="http://schemas.microsoft.com/office/drawing/2014/main" id="{23A6081D-E31A-4DC6-A0E5-09C7366B98BE}"/>
              </a:ext>
            </a:extLst>
          </p:cNvPr>
          <p:cNvSpPr>
            <a:spLocks noGrp="1"/>
          </p:cNvSpPr>
          <p:nvPr>
            <p:ph type="body" idx="27" hasCustomPrompt="1"/>
          </p:nvPr>
        </p:nvSpPr>
        <p:spPr>
          <a:xfrm>
            <a:off x="4400597" y="5005490"/>
            <a:ext cx="2244000"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6" name="Text Placeholder 2">
            <a:extLst>
              <a:ext uri="{FF2B5EF4-FFF2-40B4-BE49-F238E27FC236}">
                <a16:creationId xmlns:a16="http://schemas.microsoft.com/office/drawing/2014/main" id="{B0F4D15E-25DD-4AA9-A492-3676E64EA9A2}"/>
              </a:ext>
            </a:extLst>
          </p:cNvPr>
          <p:cNvSpPr>
            <a:spLocks noGrp="1"/>
          </p:cNvSpPr>
          <p:nvPr>
            <p:ph type="body" idx="28" hasCustomPrompt="1"/>
          </p:nvPr>
        </p:nvSpPr>
        <p:spPr>
          <a:xfrm>
            <a:off x="4400597" y="4649493"/>
            <a:ext cx="2244000"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Tree>
    <p:extLst>
      <p:ext uri="{BB962C8B-B14F-4D97-AF65-F5344CB8AC3E}">
        <p14:creationId xmlns:p14="http://schemas.microsoft.com/office/powerpoint/2010/main" val="2338245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_18">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6814DC6-AC8C-468F-9520-E7775CBE612B}"/>
              </a:ext>
            </a:extLst>
          </p:cNvPr>
          <p:cNvSpPr/>
          <p:nvPr userDrawn="1"/>
        </p:nvSpPr>
        <p:spPr>
          <a:xfrm>
            <a:off x="0" y="-1"/>
            <a:ext cx="12192000" cy="20255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hart Placeholder 6">
            <a:extLst>
              <a:ext uri="{FF2B5EF4-FFF2-40B4-BE49-F238E27FC236}">
                <a16:creationId xmlns:a16="http://schemas.microsoft.com/office/drawing/2014/main" id="{82A71E5B-9D49-4773-A057-7579151E2484}"/>
              </a:ext>
            </a:extLst>
          </p:cNvPr>
          <p:cNvSpPr>
            <a:spLocks noGrp="1"/>
          </p:cNvSpPr>
          <p:nvPr>
            <p:ph type="chart" sz="quarter" idx="10"/>
          </p:nvPr>
        </p:nvSpPr>
        <p:spPr>
          <a:xfrm>
            <a:off x="512370" y="2313141"/>
            <a:ext cx="11167261" cy="3928180"/>
          </a:xfrm>
          <a:solidFill>
            <a:schemeClr val="bg2"/>
          </a:solidFill>
        </p:spPr>
        <p:txBody>
          <a:bodyPr/>
          <a:lstStyle>
            <a:lvl1pPr marL="0" indent="0">
              <a:buNone/>
              <a:defRPr/>
            </a:lvl1pPr>
          </a:lstStyle>
          <a:p>
            <a:endParaRPr lang="en-US"/>
          </a:p>
        </p:txBody>
      </p:sp>
      <p:sp>
        <p:nvSpPr>
          <p:cNvPr id="32" name="Title 1">
            <a:extLst>
              <a:ext uri="{FF2B5EF4-FFF2-40B4-BE49-F238E27FC236}">
                <a16:creationId xmlns:a16="http://schemas.microsoft.com/office/drawing/2014/main" id="{78E9BA43-3CFB-44C0-A5F0-583AB3F51A12}"/>
              </a:ext>
            </a:extLst>
          </p:cNvPr>
          <p:cNvSpPr>
            <a:spLocks noGrp="1"/>
          </p:cNvSpPr>
          <p:nvPr>
            <p:ph type="title" hasCustomPrompt="1"/>
          </p:nvPr>
        </p:nvSpPr>
        <p:spPr>
          <a:xfrm>
            <a:off x="529012" y="427161"/>
            <a:ext cx="5585460" cy="1089529"/>
          </a:xfrm>
        </p:spPr>
        <p:txBody>
          <a:bodyPr/>
          <a:lstStyle>
            <a:lvl1pPr>
              <a:defRPr>
                <a:solidFill>
                  <a:schemeClr val="tx2"/>
                </a:solidFill>
              </a:defRPr>
            </a:lvl1pPr>
          </a:lstStyle>
          <a:p>
            <a:r>
              <a:rPr lang="en-US"/>
              <a:t>Click to edit master title style</a:t>
            </a:r>
          </a:p>
        </p:txBody>
      </p:sp>
      <p:sp>
        <p:nvSpPr>
          <p:cNvPr id="49" name="Text Placeholder 2">
            <a:extLst>
              <a:ext uri="{FF2B5EF4-FFF2-40B4-BE49-F238E27FC236}">
                <a16:creationId xmlns:a16="http://schemas.microsoft.com/office/drawing/2014/main" id="{83E07BF6-17EF-46AF-9146-B9C8B6E6A417}"/>
              </a:ext>
            </a:extLst>
          </p:cNvPr>
          <p:cNvSpPr>
            <a:spLocks noGrp="1"/>
          </p:cNvSpPr>
          <p:nvPr>
            <p:ph type="body" idx="23" hasCustomPrompt="1"/>
          </p:nvPr>
        </p:nvSpPr>
        <p:spPr>
          <a:xfrm>
            <a:off x="7245753" y="519522"/>
            <a:ext cx="4432048" cy="424732"/>
          </a:xfrm>
        </p:spPr>
        <p:txBody>
          <a:bodyPr wrap="square" anchor="t" anchorCtr="0">
            <a:spAutoFit/>
          </a:bodyPr>
          <a:lstStyle>
            <a:lvl1pPr marL="0" indent="0" algn="l">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5" name="Text Placeholder 2">
            <a:extLst>
              <a:ext uri="{FF2B5EF4-FFF2-40B4-BE49-F238E27FC236}">
                <a16:creationId xmlns:a16="http://schemas.microsoft.com/office/drawing/2014/main" id="{6D484193-FBFC-4CAF-A29E-0EADB4C42DB3}"/>
              </a:ext>
            </a:extLst>
          </p:cNvPr>
          <p:cNvSpPr>
            <a:spLocks noGrp="1"/>
          </p:cNvSpPr>
          <p:nvPr>
            <p:ph type="body" idx="24" hasCustomPrompt="1"/>
          </p:nvPr>
        </p:nvSpPr>
        <p:spPr>
          <a:xfrm>
            <a:off x="7245753" y="1273566"/>
            <a:ext cx="4432048" cy="341632"/>
          </a:xfrm>
        </p:spPr>
        <p:txBody>
          <a:bodyPr wrap="square" anchor="b" anchorCtr="0">
            <a:spAutoFit/>
          </a:bodyPr>
          <a:lstStyle>
            <a:lvl1pPr marL="0" indent="0" algn="l">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8" name="Slide Number Placeholder 4">
            <a:extLst>
              <a:ext uri="{FF2B5EF4-FFF2-40B4-BE49-F238E27FC236}">
                <a16:creationId xmlns:a16="http://schemas.microsoft.com/office/drawing/2014/main" id="{F83FB88B-8658-41ED-AC56-7F1DE76FCDDD}"/>
              </a:ext>
            </a:extLst>
          </p:cNvPr>
          <p:cNvSpPr>
            <a:spLocks noGrp="1"/>
          </p:cNvSpPr>
          <p:nvPr>
            <p:ph type="sldNum" sz="quarter" idx="4"/>
          </p:nvPr>
        </p:nvSpPr>
        <p:spPr>
          <a:xfrm>
            <a:off x="1" y="6512556"/>
            <a:ext cx="512369"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148720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8CA74-1934-43E8-A99C-BB7C663D69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E2C6B72-328C-485B-9349-CD5944F962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B384B6C-D0ED-4400-8B9E-AF4F77BFF569}"/>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5" name="Footer Placeholder 4">
            <a:extLst>
              <a:ext uri="{FF2B5EF4-FFF2-40B4-BE49-F238E27FC236}">
                <a16:creationId xmlns:a16="http://schemas.microsoft.com/office/drawing/2014/main" id="{717CFA22-5C8B-47D6-8F0D-D258A95A38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F231D1-7DC3-4C7D-8DFB-5035BA1C451D}"/>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29405786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ustom Layout_18">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6814DC6-AC8C-468F-9520-E7775CBE612B}"/>
              </a:ext>
            </a:extLst>
          </p:cNvPr>
          <p:cNvSpPr/>
          <p:nvPr userDrawn="1"/>
        </p:nvSpPr>
        <p:spPr>
          <a:xfrm>
            <a:off x="0" y="-1"/>
            <a:ext cx="12192000" cy="20255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hart Placeholder 6">
            <a:extLst>
              <a:ext uri="{FF2B5EF4-FFF2-40B4-BE49-F238E27FC236}">
                <a16:creationId xmlns:a16="http://schemas.microsoft.com/office/drawing/2014/main" id="{82A71E5B-9D49-4773-A057-7579151E2484}"/>
              </a:ext>
            </a:extLst>
          </p:cNvPr>
          <p:cNvSpPr>
            <a:spLocks noGrp="1"/>
          </p:cNvSpPr>
          <p:nvPr>
            <p:ph type="chart" sz="quarter" idx="10"/>
          </p:nvPr>
        </p:nvSpPr>
        <p:spPr>
          <a:xfrm>
            <a:off x="512371" y="2313141"/>
            <a:ext cx="5427269" cy="3928180"/>
          </a:xfrm>
          <a:solidFill>
            <a:schemeClr val="bg2"/>
          </a:solidFill>
        </p:spPr>
        <p:txBody>
          <a:bodyPr/>
          <a:lstStyle>
            <a:lvl1pPr marL="0" indent="0">
              <a:buNone/>
              <a:defRPr/>
            </a:lvl1pPr>
          </a:lstStyle>
          <a:p>
            <a:endParaRPr lang="en-US"/>
          </a:p>
        </p:txBody>
      </p:sp>
      <p:sp>
        <p:nvSpPr>
          <p:cNvPr id="32" name="Title 1">
            <a:extLst>
              <a:ext uri="{FF2B5EF4-FFF2-40B4-BE49-F238E27FC236}">
                <a16:creationId xmlns:a16="http://schemas.microsoft.com/office/drawing/2014/main" id="{78E9BA43-3CFB-44C0-A5F0-583AB3F51A12}"/>
              </a:ext>
            </a:extLst>
          </p:cNvPr>
          <p:cNvSpPr>
            <a:spLocks noGrp="1"/>
          </p:cNvSpPr>
          <p:nvPr>
            <p:ph type="title" hasCustomPrompt="1"/>
          </p:nvPr>
        </p:nvSpPr>
        <p:spPr>
          <a:xfrm>
            <a:off x="529012" y="510286"/>
            <a:ext cx="5585460" cy="1089529"/>
          </a:xfrm>
        </p:spPr>
        <p:txBody>
          <a:bodyPr/>
          <a:lstStyle>
            <a:lvl1pPr>
              <a:defRPr>
                <a:solidFill>
                  <a:schemeClr val="tx2"/>
                </a:solidFill>
              </a:defRPr>
            </a:lvl1pPr>
          </a:lstStyle>
          <a:p>
            <a:r>
              <a:rPr lang="en-US"/>
              <a:t>Click to edit master title style</a:t>
            </a:r>
          </a:p>
        </p:txBody>
      </p:sp>
      <p:sp>
        <p:nvSpPr>
          <p:cNvPr id="49" name="Text Placeholder 2">
            <a:extLst>
              <a:ext uri="{FF2B5EF4-FFF2-40B4-BE49-F238E27FC236}">
                <a16:creationId xmlns:a16="http://schemas.microsoft.com/office/drawing/2014/main" id="{83E07BF6-17EF-46AF-9146-B9C8B6E6A417}"/>
              </a:ext>
            </a:extLst>
          </p:cNvPr>
          <p:cNvSpPr>
            <a:spLocks noGrp="1"/>
          </p:cNvSpPr>
          <p:nvPr>
            <p:ph type="body" idx="23" hasCustomPrompt="1"/>
          </p:nvPr>
        </p:nvSpPr>
        <p:spPr>
          <a:xfrm>
            <a:off x="7245753" y="519522"/>
            <a:ext cx="4432048" cy="424732"/>
          </a:xfrm>
        </p:spPr>
        <p:txBody>
          <a:bodyPr wrap="square" anchor="t" anchorCtr="0">
            <a:spAutoFit/>
          </a:bodyPr>
          <a:lstStyle>
            <a:lvl1pPr marL="0" indent="0" algn="l">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5" name="Text Placeholder 2">
            <a:extLst>
              <a:ext uri="{FF2B5EF4-FFF2-40B4-BE49-F238E27FC236}">
                <a16:creationId xmlns:a16="http://schemas.microsoft.com/office/drawing/2014/main" id="{6D484193-FBFC-4CAF-A29E-0EADB4C42DB3}"/>
              </a:ext>
            </a:extLst>
          </p:cNvPr>
          <p:cNvSpPr>
            <a:spLocks noGrp="1"/>
          </p:cNvSpPr>
          <p:nvPr>
            <p:ph type="body" idx="24" hasCustomPrompt="1"/>
          </p:nvPr>
        </p:nvSpPr>
        <p:spPr>
          <a:xfrm>
            <a:off x="7245753" y="1273566"/>
            <a:ext cx="4432048" cy="341632"/>
          </a:xfrm>
        </p:spPr>
        <p:txBody>
          <a:bodyPr wrap="square" anchor="b" anchorCtr="0">
            <a:spAutoFit/>
          </a:bodyPr>
          <a:lstStyle>
            <a:lvl1pPr marL="0" indent="0" algn="l">
              <a:buNone/>
              <a:defRPr sz="1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38" name="Slide Number Placeholder 4">
            <a:extLst>
              <a:ext uri="{FF2B5EF4-FFF2-40B4-BE49-F238E27FC236}">
                <a16:creationId xmlns:a16="http://schemas.microsoft.com/office/drawing/2014/main" id="{F83FB88B-8658-41ED-AC56-7F1DE76FCDDD}"/>
              </a:ext>
            </a:extLst>
          </p:cNvPr>
          <p:cNvSpPr>
            <a:spLocks noGrp="1"/>
          </p:cNvSpPr>
          <p:nvPr>
            <p:ph type="sldNum" sz="quarter" idx="4"/>
          </p:nvPr>
        </p:nvSpPr>
        <p:spPr>
          <a:xfrm>
            <a:off x="1" y="6512556"/>
            <a:ext cx="512370"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8" name="Chart Placeholder 6">
            <a:extLst>
              <a:ext uri="{FF2B5EF4-FFF2-40B4-BE49-F238E27FC236}">
                <a16:creationId xmlns:a16="http://schemas.microsoft.com/office/drawing/2014/main" id="{EEADA741-C590-4D3A-9E1B-789BA815BFAC}"/>
              </a:ext>
            </a:extLst>
          </p:cNvPr>
          <p:cNvSpPr>
            <a:spLocks noGrp="1"/>
          </p:cNvSpPr>
          <p:nvPr>
            <p:ph type="chart" sz="quarter" idx="25"/>
          </p:nvPr>
        </p:nvSpPr>
        <p:spPr>
          <a:xfrm>
            <a:off x="6250532" y="2313141"/>
            <a:ext cx="5427269" cy="3928180"/>
          </a:xfrm>
          <a:solidFill>
            <a:schemeClr val="bg2"/>
          </a:solidFill>
        </p:spPr>
        <p:txBody>
          <a:bodyPr/>
          <a:lstStyle>
            <a:lvl1pPr marL="0" indent="0">
              <a:buNone/>
              <a:defRPr/>
            </a:lvl1pPr>
          </a:lstStyle>
          <a:p>
            <a:endParaRPr lang="en-US"/>
          </a:p>
        </p:txBody>
      </p:sp>
    </p:spTree>
    <p:extLst>
      <p:ext uri="{BB962C8B-B14F-4D97-AF65-F5344CB8AC3E}">
        <p14:creationId xmlns:p14="http://schemas.microsoft.com/office/powerpoint/2010/main" val="773546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_19">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6814DC6-AC8C-468F-9520-E7775CBE612B}"/>
              </a:ext>
            </a:extLst>
          </p:cNvPr>
          <p:cNvSpPr/>
          <p:nvPr userDrawn="1"/>
        </p:nvSpPr>
        <p:spPr>
          <a:xfrm>
            <a:off x="1" y="1"/>
            <a:ext cx="4379949" cy="65331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hart Placeholder 6">
            <a:extLst>
              <a:ext uri="{FF2B5EF4-FFF2-40B4-BE49-F238E27FC236}">
                <a16:creationId xmlns:a16="http://schemas.microsoft.com/office/drawing/2014/main" id="{82A71E5B-9D49-4773-A057-7579151E2484}"/>
              </a:ext>
            </a:extLst>
          </p:cNvPr>
          <p:cNvSpPr>
            <a:spLocks noGrp="1"/>
          </p:cNvSpPr>
          <p:nvPr>
            <p:ph type="chart" sz="quarter" idx="10"/>
          </p:nvPr>
        </p:nvSpPr>
        <p:spPr>
          <a:xfrm>
            <a:off x="4678680" y="2372011"/>
            <a:ext cx="7187192" cy="3831064"/>
          </a:xfrm>
        </p:spPr>
        <p:txBody>
          <a:bodyPr/>
          <a:lstStyle/>
          <a:p>
            <a:endParaRPr lang="en-US"/>
          </a:p>
        </p:txBody>
      </p:sp>
      <p:sp>
        <p:nvSpPr>
          <p:cNvPr id="32" name="Title 1">
            <a:extLst>
              <a:ext uri="{FF2B5EF4-FFF2-40B4-BE49-F238E27FC236}">
                <a16:creationId xmlns:a16="http://schemas.microsoft.com/office/drawing/2014/main" id="{78E9BA43-3CFB-44C0-A5F0-583AB3F51A12}"/>
              </a:ext>
            </a:extLst>
          </p:cNvPr>
          <p:cNvSpPr>
            <a:spLocks noGrp="1"/>
          </p:cNvSpPr>
          <p:nvPr>
            <p:ph type="title" hasCustomPrompt="1"/>
          </p:nvPr>
        </p:nvSpPr>
        <p:spPr>
          <a:xfrm>
            <a:off x="529012" y="519522"/>
            <a:ext cx="3352800" cy="1089529"/>
          </a:xfrm>
        </p:spPr>
        <p:txBody>
          <a:bodyPr/>
          <a:lstStyle>
            <a:lvl1pPr>
              <a:defRPr>
                <a:solidFill>
                  <a:schemeClr val="tx2"/>
                </a:solidFill>
              </a:defRPr>
            </a:lvl1pPr>
          </a:lstStyle>
          <a:p>
            <a:r>
              <a:rPr lang="en-US" dirty="0"/>
              <a:t>Click to edit master title style</a:t>
            </a:r>
          </a:p>
        </p:txBody>
      </p:sp>
      <p:sp>
        <p:nvSpPr>
          <p:cNvPr id="35" name="Text Placeholder 2">
            <a:extLst>
              <a:ext uri="{FF2B5EF4-FFF2-40B4-BE49-F238E27FC236}">
                <a16:creationId xmlns:a16="http://schemas.microsoft.com/office/drawing/2014/main" id="{6D484193-FBFC-4CAF-A29E-0EADB4C42DB3}"/>
              </a:ext>
            </a:extLst>
          </p:cNvPr>
          <p:cNvSpPr>
            <a:spLocks noGrp="1"/>
          </p:cNvSpPr>
          <p:nvPr>
            <p:ph type="body" idx="24" hasCustomPrompt="1"/>
          </p:nvPr>
        </p:nvSpPr>
        <p:spPr>
          <a:xfrm>
            <a:off x="529012" y="2372011"/>
            <a:ext cx="3352799" cy="424732"/>
          </a:xfrm>
        </p:spPr>
        <p:txBody>
          <a:bodyPr wrap="square" anchor="t" anchorCtr="0">
            <a:spAutoFit/>
          </a:bodyPr>
          <a:lstStyle>
            <a:lvl1pPr marL="0" indent="0" algn="l">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7" name="Text Placeholder 2">
            <a:extLst>
              <a:ext uri="{FF2B5EF4-FFF2-40B4-BE49-F238E27FC236}">
                <a16:creationId xmlns:a16="http://schemas.microsoft.com/office/drawing/2014/main" id="{5D1F0014-D035-47FA-BF8F-A6102ED82DE0}"/>
              </a:ext>
            </a:extLst>
          </p:cNvPr>
          <p:cNvSpPr>
            <a:spLocks noGrp="1"/>
          </p:cNvSpPr>
          <p:nvPr>
            <p:ph type="body" idx="22" hasCustomPrompt="1"/>
          </p:nvPr>
        </p:nvSpPr>
        <p:spPr>
          <a:xfrm>
            <a:off x="1021772" y="3836302"/>
            <a:ext cx="2860039"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8" name="Text Placeholder 2">
            <a:extLst>
              <a:ext uri="{FF2B5EF4-FFF2-40B4-BE49-F238E27FC236}">
                <a16:creationId xmlns:a16="http://schemas.microsoft.com/office/drawing/2014/main" id="{93D079B5-1174-46B3-904C-36B242C4CC5D}"/>
              </a:ext>
            </a:extLst>
          </p:cNvPr>
          <p:cNvSpPr>
            <a:spLocks noGrp="1"/>
          </p:cNvSpPr>
          <p:nvPr>
            <p:ph type="body" idx="23" hasCustomPrompt="1"/>
          </p:nvPr>
        </p:nvSpPr>
        <p:spPr>
          <a:xfrm>
            <a:off x="1021772" y="4502116"/>
            <a:ext cx="2860039"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9" name="Text Placeholder 2">
            <a:extLst>
              <a:ext uri="{FF2B5EF4-FFF2-40B4-BE49-F238E27FC236}">
                <a16:creationId xmlns:a16="http://schemas.microsoft.com/office/drawing/2014/main" id="{D250EF1D-D648-4E64-8821-C130B5EDE613}"/>
              </a:ext>
            </a:extLst>
          </p:cNvPr>
          <p:cNvSpPr>
            <a:spLocks noGrp="1"/>
          </p:cNvSpPr>
          <p:nvPr>
            <p:ph type="body" idx="25" hasCustomPrompt="1"/>
          </p:nvPr>
        </p:nvSpPr>
        <p:spPr>
          <a:xfrm>
            <a:off x="1003300" y="5167930"/>
            <a:ext cx="2860039"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0" name="Text Placeholder 2">
            <a:extLst>
              <a:ext uri="{FF2B5EF4-FFF2-40B4-BE49-F238E27FC236}">
                <a16:creationId xmlns:a16="http://schemas.microsoft.com/office/drawing/2014/main" id="{8112EA13-DF75-47A1-A8E3-1DAF16F2E7FD}"/>
              </a:ext>
            </a:extLst>
          </p:cNvPr>
          <p:cNvSpPr>
            <a:spLocks noGrp="1"/>
          </p:cNvSpPr>
          <p:nvPr>
            <p:ph type="body" idx="26" hasCustomPrompt="1"/>
          </p:nvPr>
        </p:nvSpPr>
        <p:spPr>
          <a:xfrm>
            <a:off x="1003300" y="5833743"/>
            <a:ext cx="2860039" cy="369332"/>
          </a:xfrm>
        </p:spPr>
        <p:txBody>
          <a:bodyPr wrap="square" anchor="t" anchorCtr="0">
            <a:spAutoFit/>
          </a:bodyPr>
          <a:lstStyle>
            <a:lvl1pPr marL="0" indent="0" algn="l" defTabSz="914400" rtl="0" eaLnBrk="1" latinLnBrk="0" hangingPunct="1">
              <a:lnSpc>
                <a:spcPct val="100000"/>
              </a:lnSpc>
              <a:spcBef>
                <a:spcPts val="300"/>
              </a:spcBef>
              <a:buNone/>
              <a:defRPr lang="en-US" sz="1800" kern="120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1" name="Text Placeholder 2">
            <a:extLst>
              <a:ext uri="{FF2B5EF4-FFF2-40B4-BE49-F238E27FC236}">
                <a16:creationId xmlns:a16="http://schemas.microsoft.com/office/drawing/2014/main" id="{C6CE93E5-7A25-4D1F-8C7C-F31429273D3E}"/>
              </a:ext>
            </a:extLst>
          </p:cNvPr>
          <p:cNvSpPr>
            <a:spLocks noGrp="1"/>
          </p:cNvSpPr>
          <p:nvPr>
            <p:ph type="body" idx="27" hasCustomPrompt="1"/>
          </p:nvPr>
        </p:nvSpPr>
        <p:spPr>
          <a:xfrm>
            <a:off x="529012" y="3836302"/>
            <a:ext cx="492760" cy="369332"/>
          </a:xfrm>
        </p:spPr>
        <p:txBody>
          <a:bodyPr wrap="square" anchor="t" anchorCtr="0">
            <a:spAutoFit/>
          </a:bodyPr>
          <a:lstStyle>
            <a:lvl1pPr marL="0" indent="0" algn="ctr" defTabSz="914400" rtl="0" eaLnBrk="1" latinLnBrk="0" hangingPunct="1">
              <a:lnSpc>
                <a:spcPct val="10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33" name="Text Placeholder 2">
            <a:extLst>
              <a:ext uri="{FF2B5EF4-FFF2-40B4-BE49-F238E27FC236}">
                <a16:creationId xmlns:a16="http://schemas.microsoft.com/office/drawing/2014/main" id="{E12F6748-ECB4-43EE-946A-CC278A9F642D}"/>
              </a:ext>
            </a:extLst>
          </p:cNvPr>
          <p:cNvSpPr>
            <a:spLocks noGrp="1"/>
          </p:cNvSpPr>
          <p:nvPr>
            <p:ph type="body" idx="28" hasCustomPrompt="1"/>
          </p:nvPr>
        </p:nvSpPr>
        <p:spPr>
          <a:xfrm>
            <a:off x="529012" y="4502116"/>
            <a:ext cx="492760" cy="369332"/>
          </a:xfrm>
        </p:spPr>
        <p:txBody>
          <a:bodyPr wrap="square" anchor="t" anchorCtr="0">
            <a:spAutoFit/>
          </a:bodyPr>
          <a:lstStyle>
            <a:lvl1pPr marL="0" indent="0" algn="ctr" defTabSz="914400" rtl="0" eaLnBrk="1" latinLnBrk="0" hangingPunct="1">
              <a:lnSpc>
                <a:spcPct val="10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34" name="Text Placeholder 2">
            <a:extLst>
              <a:ext uri="{FF2B5EF4-FFF2-40B4-BE49-F238E27FC236}">
                <a16:creationId xmlns:a16="http://schemas.microsoft.com/office/drawing/2014/main" id="{D566DA0B-900F-4397-B87B-E6C91040A758}"/>
              </a:ext>
            </a:extLst>
          </p:cNvPr>
          <p:cNvSpPr>
            <a:spLocks noGrp="1"/>
          </p:cNvSpPr>
          <p:nvPr>
            <p:ph type="body" idx="29" hasCustomPrompt="1"/>
          </p:nvPr>
        </p:nvSpPr>
        <p:spPr>
          <a:xfrm>
            <a:off x="510540" y="5167930"/>
            <a:ext cx="492760" cy="369332"/>
          </a:xfrm>
        </p:spPr>
        <p:txBody>
          <a:bodyPr wrap="square" anchor="t" anchorCtr="0">
            <a:spAutoFit/>
          </a:bodyPr>
          <a:lstStyle>
            <a:lvl1pPr marL="0" indent="0" algn="ctr" defTabSz="914400" rtl="0" eaLnBrk="1" latinLnBrk="0" hangingPunct="1">
              <a:lnSpc>
                <a:spcPct val="10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36" name="Text Placeholder 2">
            <a:extLst>
              <a:ext uri="{FF2B5EF4-FFF2-40B4-BE49-F238E27FC236}">
                <a16:creationId xmlns:a16="http://schemas.microsoft.com/office/drawing/2014/main" id="{BC534E96-90A8-4EC9-90D0-C78B054118C2}"/>
              </a:ext>
            </a:extLst>
          </p:cNvPr>
          <p:cNvSpPr>
            <a:spLocks noGrp="1"/>
          </p:cNvSpPr>
          <p:nvPr>
            <p:ph type="body" idx="30" hasCustomPrompt="1"/>
          </p:nvPr>
        </p:nvSpPr>
        <p:spPr>
          <a:xfrm>
            <a:off x="510540" y="5833743"/>
            <a:ext cx="492760" cy="369332"/>
          </a:xfrm>
        </p:spPr>
        <p:txBody>
          <a:bodyPr wrap="square" anchor="t" anchorCtr="0">
            <a:spAutoFit/>
          </a:bodyPr>
          <a:lstStyle>
            <a:lvl1pPr marL="0" indent="0" algn="ctr" defTabSz="914400" rtl="0" eaLnBrk="1" latinLnBrk="0" hangingPunct="1">
              <a:lnSpc>
                <a:spcPct val="10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46" name="Slide Number Placeholder 4">
            <a:extLst>
              <a:ext uri="{FF2B5EF4-FFF2-40B4-BE49-F238E27FC236}">
                <a16:creationId xmlns:a16="http://schemas.microsoft.com/office/drawing/2014/main" id="{9D8E1D82-02D0-4A08-A9D1-C1F903EBFCBD}"/>
              </a:ext>
            </a:extLst>
          </p:cNvPr>
          <p:cNvSpPr>
            <a:spLocks noGrp="1"/>
          </p:cNvSpPr>
          <p:nvPr>
            <p:ph type="sldNum" sz="quarter" idx="4"/>
          </p:nvPr>
        </p:nvSpPr>
        <p:spPr>
          <a:xfrm>
            <a:off x="1" y="6512556"/>
            <a:ext cx="510539"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1579786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able Slide 01">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B222CB5-173E-481C-990D-ADBC9DA32656}"/>
              </a:ext>
            </a:extLst>
          </p:cNvPr>
          <p:cNvSpPr/>
          <p:nvPr userDrawn="1"/>
        </p:nvSpPr>
        <p:spPr>
          <a:xfrm>
            <a:off x="1" y="0"/>
            <a:ext cx="8229600" cy="654337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ble Placeholder 3">
            <a:extLst>
              <a:ext uri="{FF2B5EF4-FFF2-40B4-BE49-F238E27FC236}">
                <a16:creationId xmlns:a16="http://schemas.microsoft.com/office/drawing/2014/main" id="{91D4A2FE-E036-4284-86E0-39F11BAF9E30}"/>
              </a:ext>
            </a:extLst>
          </p:cNvPr>
          <p:cNvSpPr>
            <a:spLocks noGrp="1"/>
          </p:cNvSpPr>
          <p:nvPr>
            <p:ph type="tbl" sz="quarter" idx="10"/>
          </p:nvPr>
        </p:nvSpPr>
        <p:spPr>
          <a:xfrm>
            <a:off x="510539" y="1356360"/>
            <a:ext cx="7208521" cy="4667656"/>
          </a:xfrm>
        </p:spPr>
        <p:txBody>
          <a:bodyPr/>
          <a:lstStyle>
            <a:lvl1pPr marL="0" indent="0">
              <a:buNone/>
              <a:defRPr/>
            </a:lvl1pPr>
          </a:lstStyle>
          <a:p>
            <a:endParaRPr lang="en-US"/>
          </a:p>
        </p:txBody>
      </p:sp>
      <p:sp>
        <p:nvSpPr>
          <p:cNvPr id="20" name="Text Placeholder 2">
            <a:extLst>
              <a:ext uri="{FF2B5EF4-FFF2-40B4-BE49-F238E27FC236}">
                <a16:creationId xmlns:a16="http://schemas.microsoft.com/office/drawing/2014/main" id="{7616F423-4DED-4D47-8BA5-A8A349A49B39}"/>
              </a:ext>
            </a:extLst>
          </p:cNvPr>
          <p:cNvSpPr>
            <a:spLocks noGrp="1"/>
          </p:cNvSpPr>
          <p:nvPr>
            <p:ph type="body" idx="22" hasCustomPrompt="1"/>
          </p:nvPr>
        </p:nvSpPr>
        <p:spPr>
          <a:xfrm>
            <a:off x="8967216" y="3581795"/>
            <a:ext cx="2847744"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1" name="Text Placeholder 2">
            <a:extLst>
              <a:ext uri="{FF2B5EF4-FFF2-40B4-BE49-F238E27FC236}">
                <a16:creationId xmlns:a16="http://schemas.microsoft.com/office/drawing/2014/main" id="{16DFA3C1-0928-4847-A249-FC86BFEDE1A7}"/>
              </a:ext>
            </a:extLst>
          </p:cNvPr>
          <p:cNvSpPr>
            <a:spLocks noGrp="1"/>
          </p:cNvSpPr>
          <p:nvPr>
            <p:ph type="body" idx="23" hasCustomPrompt="1"/>
          </p:nvPr>
        </p:nvSpPr>
        <p:spPr>
          <a:xfrm>
            <a:off x="8967216" y="4247609"/>
            <a:ext cx="2847744"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2" name="Text Placeholder 2">
            <a:extLst>
              <a:ext uri="{FF2B5EF4-FFF2-40B4-BE49-F238E27FC236}">
                <a16:creationId xmlns:a16="http://schemas.microsoft.com/office/drawing/2014/main" id="{DD3C8DDA-6DFD-4808-BC80-0281E4534C99}"/>
              </a:ext>
            </a:extLst>
          </p:cNvPr>
          <p:cNvSpPr>
            <a:spLocks noGrp="1"/>
          </p:cNvSpPr>
          <p:nvPr>
            <p:ph type="body" idx="24" hasCustomPrompt="1"/>
          </p:nvPr>
        </p:nvSpPr>
        <p:spPr>
          <a:xfrm>
            <a:off x="8967216" y="4913423"/>
            <a:ext cx="2847744"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3" name="Text Placeholder 2">
            <a:extLst>
              <a:ext uri="{FF2B5EF4-FFF2-40B4-BE49-F238E27FC236}">
                <a16:creationId xmlns:a16="http://schemas.microsoft.com/office/drawing/2014/main" id="{54F38D27-3051-4352-AD50-854D4A6DB663}"/>
              </a:ext>
            </a:extLst>
          </p:cNvPr>
          <p:cNvSpPr>
            <a:spLocks noGrp="1"/>
          </p:cNvSpPr>
          <p:nvPr>
            <p:ph type="body" idx="25" hasCustomPrompt="1"/>
          </p:nvPr>
        </p:nvSpPr>
        <p:spPr>
          <a:xfrm>
            <a:off x="8967216" y="5579236"/>
            <a:ext cx="2847744" cy="341632"/>
          </a:xfrm>
        </p:spPr>
        <p:txBody>
          <a:bodyPr wrap="square" anchor="t" anchorCtr="0">
            <a:spAutoFit/>
          </a:bodyPr>
          <a:lstStyle>
            <a:lvl1pPr marL="0" indent="0" algn="l" defTabSz="914400" rtl="0" eaLnBrk="1" latinLnBrk="0" hangingPunct="1">
              <a:lnSpc>
                <a:spcPct val="90000"/>
              </a:lnSpc>
              <a:spcBef>
                <a:spcPts val="300"/>
              </a:spcBef>
              <a:buNone/>
              <a:defRPr lang="en-US" sz="1800" kern="1200" dirty="0">
                <a:solidFill>
                  <a:schemeClr val="tx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24" name="Text Placeholder 2">
            <a:extLst>
              <a:ext uri="{FF2B5EF4-FFF2-40B4-BE49-F238E27FC236}">
                <a16:creationId xmlns:a16="http://schemas.microsoft.com/office/drawing/2014/main" id="{EE58789B-3CA0-4A73-9780-42873DE152DB}"/>
              </a:ext>
            </a:extLst>
          </p:cNvPr>
          <p:cNvSpPr>
            <a:spLocks noGrp="1"/>
          </p:cNvSpPr>
          <p:nvPr>
            <p:ph type="body" idx="26" hasCustomPrompt="1"/>
          </p:nvPr>
        </p:nvSpPr>
        <p:spPr>
          <a:xfrm>
            <a:off x="8361680" y="3581795"/>
            <a:ext cx="605536"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5" name="Text Placeholder 2">
            <a:extLst>
              <a:ext uri="{FF2B5EF4-FFF2-40B4-BE49-F238E27FC236}">
                <a16:creationId xmlns:a16="http://schemas.microsoft.com/office/drawing/2014/main" id="{9412BB1C-9529-4EF1-83A7-772855770F16}"/>
              </a:ext>
            </a:extLst>
          </p:cNvPr>
          <p:cNvSpPr>
            <a:spLocks noGrp="1"/>
          </p:cNvSpPr>
          <p:nvPr>
            <p:ph type="body" idx="27" hasCustomPrompt="1"/>
          </p:nvPr>
        </p:nvSpPr>
        <p:spPr>
          <a:xfrm>
            <a:off x="8361680" y="4247609"/>
            <a:ext cx="605536"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6" name="Text Placeholder 2">
            <a:extLst>
              <a:ext uri="{FF2B5EF4-FFF2-40B4-BE49-F238E27FC236}">
                <a16:creationId xmlns:a16="http://schemas.microsoft.com/office/drawing/2014/main" id="{E1571C88-7595-4DCB-A131-99820568CF57}"/>
              </a:ext>
            </a:extLst>
          </p:cNvPr>
          <p:cNvSpPr>
            <a:spLocks noGrp="1"/>
          </p:cNvSpPr>
          <p:nvPr>
            <p:ph type="body" idx="28" hasCustomPrompt="1"/>
          </p:nvPr>
        </p:nvSpPr>
        <p:spPr>
          <a:xfrm>
            <a:off x="8361680" y="4913423"/>
            <a:ext cx="605536"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7" name="Text Placeholder 2">
            <a:extLst>
              <a:ext uri="{FF2B5EF4-FFF2-40B4-BE49-F238E27FC236}">
                <a16:creationId xmlns:a16="http://schemas.microsoft.com/office/drawing/2014/main" id="{1BCED421-06AC-4027-918B-5717F2FC08A2}"/>
              </a:ext>
            </a:extLst>
          </p:cNvPr>
          <p:cNvSpPr>
            <a:spLocks noGrp="1"/>
          </p:cNvSpPr>
          <p:nvPr>
            <p:ph type="body" idx="29" hasCustomPrompt="1"/>
          </p:nvPr>
        </p:nvSpPr>
        <p:spPr>
          <a:xfrm>
            <a:off x="8361680" y="5579236"/>
            <a:ext cx="605536" cy="341632"/>
          </a:xfrm>
        </p:spPr>
        <p:txBody>
          <a:bodyPr wrap="square" anchor="t" anchorCtr="0">
            <a:spAutoFit/>
          </a:bodyPr>
          <a:lstStyle>
            <a:lvl1pPr marL="0" indent="0" algn="ctr" defTabSz="914400" rtl="0" eaLnBrk="1" latinLnBrk="0" hangingPunct="1">
              <a:lnSpc>
                <a:spcPct val="90000"/>
              </a:lnSpc>
              <a:spcBef>
                <a:spcPts val="300"/>
              </a:spcBef>
              <a:buNone/>
              <a:defRPr lang="en-US" sz="1800" b="1"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00</a:t>
            </a:r>
          </a:p>
        </p:txBody>
      </p:sp>
      <p:sp>
        <p:nvSpPr>
          <p:cNvPr id="29" name="Title 1">
            <a:extLst>
              <a:ext uri="{FF2B5EF4-FFF2-40B4-BE49-F238E27FC236}">
                <a16:creationId xmlns:a16="http://schemas.microsoft.com/office/drawing/2014/main" id="{6C9E09F2-A7D6-4D30-8103-B776C1875628}"/>
              </a:ext>
            </a:extLst>
          </p:cNvPr>
          <p:cNvSpPr>
            <a:spLocks noGrp="1"/>
          </p:cNvSpPr>
          <p:nvPr>
            <p:ph type="title" hasCustomPrompt="1"/>
          </p:nvPr>
        </p:nvSpPr>
        <p:spPr>
          <a:xfrm>
            <a:off x="529012" y="353269"/>
            <a:ext cx="7208522" cy="590931"/>
          </a:xfrm>
        </p:spPr>
        <p:txBody>
          <a:bodyPr/>
          <a:lstStyle>
            <a:lvl1pPr>
              <a:defRPr sz="3600"/>
            </a:lvl1pPr>
          </a:lstStyle>
          <a:p>
            <a:r>
              <a:rPr lang="en-US" dirty="0"/>
              <a:t>Click to edit master title style</a:t>
            </a:r>
          </a:p>
        </p:txBody>
      </p:sp>
      <p:sp>
        <p:nvSpPr>
          <p:cNvPr id="38" name="Slide Number Placeholder 4">
            <a:extLst>
              <a:ext uri="{FF2B5EF4-FFF2-40B4-BE49-F238E27FC236}">
                <a16:creationId xmlns:a16="http://schemas.microsoft.com/office/drawing/2014/main" id="{17B17F70-98B6-44FE-B42F-642FC6D8109A}"/>
              </a:ext>
            </a:extLst>
          </p:cNvPr>
          <p:cNvSpPr>
            <a:spLocks noGrp="1"/>
          </p:cNvSpPr>
          <p:nvPr>
            <p:ph type="sldNum" sz="quarter" idx="4"/>
          </p:nvPr>
        </p:nvSpPr>
        <p:spPr>
          <a:xfrm>
            <a:off x="1" y="6512556"/>
            <a:ext cx="510538"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180446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able Slide 02">
    <p:spTree>
      <p:nvGrpSpPr>
        <p:cNvPr id="1" name=""/>
        <p:cNvGrpSpPr/>
        <p:nvPr/>
      </p:nvGrpSpPr>
      <p:grpSpPr>
        <a:xfrm>
          <a:off x="0" y="0"/>
          <a:ext cx="0" cy="0"/>
          <a:chOff x="0" y="0"/>
          <a:chExt cx="0" cy="0"/>
        </a:xfrm>
      </p:grpSpPr>
      <p:sp>
        <p:nvSpPr>
          <p:cNvPr id="4" name="Table Placeholder 3">
            <a:extLst>
              <a:ext uri="{FF2B5EF4-FFF2-40B4-BE49-F238E27FC236}">
                <a16:creationId xmlns:a16="http://schemas.microsoft.com/office/drawing/2014/main" id="{91D4A2FE-E036-4284-86E0-39F11BAF9E30}"/>
              </a:ext>
            </a:extLst>
          </p:cNvPr>
          <p:cNvSpPr>
            <a:spLocks noGrp="1"/>
          </p:cNvSpPr>
          <p:nvPr>
            <p:ph type="tbl" sz="quarter" idx="10"/>
          </p:nvPr>
        </p:nvSpPr>
        <p:spPr>
          <a:xfrm>
            <a:off x="510540" y="1701478"/>
            <a:ext cx="11167260" cy="4426103"/>
          </a:xfrm>
          <a:solidFill>
            <a:schemeClr val="bg2"/>
          </a:solidFill>
        </p:spPr>
        <p:txBody>
          <a:bodyPr/>
          <a:lstStyle>
            <a:lvl1pPr marL="0" indent="0">
              <a:buNone/>
              <a:defRPr>
                <a:solidFill>
                  <a:schemeClr val="accent1"/>
                </a:solidFill>
              </a:defRPr>
            </a:lvl1pPr>
          </a:lstStyle>
          <a:p>
            <a:endParaRPr lang="en-US"/>
          </a:p>
        </p:txBody>
      </p:sp>
      <p:sp>
        <p:nvSpPr>
          <p:cNvPr id="27" name="Slide Number Placeholder 4">
            <a:extLst>
              <a:ext uri="{FF2B5EF4-FFF2-40B4-BE49-F238E27FC236}">
                <a16:creationId xmlns:a16="http://schemas.microsoft.com/office/drawing/2014/main" id="{86A53C46-6020-470D-9AA6-F30DA8BB52EA}"/>
              </a:ext>
            </a:extLst>
          </p:cNvPr>
          <p:cNvSpPr>
            <a:spLocks noGrp="1"/>
          </p:cNvSpPr>
          <p:nvPr>
            <p:ph type="sldNum" sz="quarter" idx="4"/>
          </p:nvPr>
        </p:nvSpPr>
        <p:spPr>
          <a:xfrm>
            <a:off x="1" y="6512556"/>
            <a:ext cx="510539"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30" name="Title Placeholder 1">
            <a:extLst>
              <a:ext uri="{FF2B5EF4-FFF2-40B4-BE49-F238E27FC236}">
                <a16:creationId xmlns:a16="http://schemas.microsoft.com/office/drawing/2014/main" id="{130C24B0-1D74-4524-9C01-E32DF5953BDA}"/>
              </a:ext>
            </a:extLst>
          </p:cNvPr>
          <p:cNvSpPr>
            <a:spLocks noGrp="1"/>
          </p:cNvSpPr>
          <p:nvPr>
            <p:ph type="title"/>
          </p:nvPr>
        </p:nvSpPr>
        <p:spPr>
          <a:xfrm>
            <a:off x="529012" y="353270"/>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spTree>
    <p:extLst>
      <p:ext uri="{BB962C8B-B14F-4D97-AF65-F5344CB8AC3E}">
        <p14:creationId xmlns:p14="http://schemas.microsoft.com/office/powerpoint/2010/main" val="1713986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estion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89BAC99E-50CE-4547-B972-00B5600E0518}"/>
              </a:ext>
            </a:extLst>
          </p:cNvPr>
          <p:cNvSpPr>
            <a:spLocks noGrp="1"/>
          </p:cNvSpPr>
          <p:nvPr>
            <p:ph type="pic" sz="quarter" idx="13"/>
          </p:nvPr>
        </p:nvSpPr>
        <p:spPr>
          <a:xfrm>
            <a:off x="0" y="0"/>
            <a:ext cx="10030967" cy="6543378"/>
          </a:xfrm>
          <a:solidFill>
            <a:schemeClr val="bg2"/>
          </a:solidFill>
        </p:spPr>
        <p:txBody>
          <a:bodyPr>
            <a:normAutofit/>
          </a:bodyPr>
          <a:lstStyle>
            <a:lvl1pPr marL="0" indent="0">
              <a:buNone/>
              <a:defRPr sz="1800"/>
            </a:lvl1pPr>
          </a:lstStyle>
          <a:p>
            <a:endParaRPr lang="en-US" dirty="0"/>
          </a:p>
        </p:txBody>
      </p:sp>
      <p:sp>
        <p:nvSpPr>
          <p:cNvPr id="2" name="Title 1">
            <a:extLst>
              <a:ext uri="{FF2B5EF4-FFF2-40B4-BE49-F238E27FC236}">
                <a16:creationId xmlns:a16="http://schemas.microsoft.com/office/drawing/2014/main" id="{A3FF8203-E241-42E7-9C66-26C0F67246AD}"/>
              </a:ext>
            </a:extLst>
          </p:cNvPr>
          <p:cNvSpPr>
            <a:spLocks noGrp="1"/>
          </p:cNvSpPr>
          <p:nvPr>
            <p:ph type="title" hasCustomPrompt="1"/>
          </p:nvPr>
        </p:nvSpPr>
        <p:spPr>
          <a:xfrm>
            <a:off x="7807570" y="4379050"/>
            <a:ext cx="3282462" cy="646331"/>
          </a:xfrm>
        </p:spPr>
        <p:txBody>
          <a:bodyPr/>
          <a:lstStyle>
            <a:lvl1pPr algn="ctr">
              <a:defRPr sz="4000">
                <a:solidFill>
                  <a:schemeClr val="bg1"/>
                </a:solidFill>
              </a:defRPr>
            </a:lvl1pPr>
          </a:lstStyle>
          <a:p>
            <a:r>
              <a:rPr lang="en-US"/>
              <a:t>Questions</a:t>
            </a:r>
            <a:endParaRPr lang="en-US" dirty="0"/>
          </a:p>
        </p:txBody>
      </p:sp>
      <p:sp>
        <p:nvSpPr>
          <p:cNvPr id="23" name="Slide Number Placeholder 4">
            <a:extLst>
              <a:ext uri="{FF2B5EF4-FFF2-40B4-BE49-F238E27FC236}">
                <a16:creationId xmlns:a16="http://schemas.microsoft.com/office/drawing/2014/main" id="{C9C7FA04-7FFA-4043-BD08-02463C41C17E}"/>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1836330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89BAC99E-50CE-4547-B972-00B5600E0518}"/>
              </a:ext>
            </a:extLst>
          </p:cNvPr>
          <p:cNvSpPr>
            <a:spLocks noGrp="1"/>
          </p:cNvSpPr>
          <p:nvPr>
            <p:ph type="pic" sz="quarter" idx="13"/>
          </p:nvPr>
        </p:nvSpPr>
        <p:spPr>
          <a:xfrm>
            <a:off x="0" y="0"/>
            <a:ext cx="12192000" cy="6858000"/>
          </a:xfrm>
          <a:solidFill>
            <a:schemeClr val="bg2"/>
          </a:solidFill>
        </p:spPr>
        <p:txBody>
          <a:bodyPr>
            <a:normAutofit/>
          </a:bodyPr>
          <a:lstStyle>
            <a:lvl1pPr marL="0" indent="0">
              <a:buNone/>
              <a:defRPr sz="1800"/>
            </a:lvl1pPr>
          </a:lstStyle>
          <a:p>
            <a:endParaRPr lang="en-US" dirty="0"/>
          </a:p>
        </p:txBody>
      </p:sp>
      <p:sp>
        <p:nvSpPr>
          <p:cNvPr id="2" name="Title 1">
            <a:extLst>
              <a:ext uri="{FF2B5EF4-FFF2-40B4-BE49-F238E27FC236}">
                <a16:creationId xmlns:a16="http://schemas.microsoft.com/office/drawing/2014/main" id="{A3FF8203-E241-42E7-9C66-26C0F67246AD}"/>
              </a:ext>
            </a:extLst>
          </p:cNvPr>
          <p:cNvSpPr>
            <a:spLocks noGrp="1"/>
          </p:cNvSpPr>
          <p:nvPr>
            <p:ph type="title" hasCustomPrompt="1"/>
          </p:nvPr>
        </p:nvSpPr>
        <p:spPr>
          <a:xfrm>
            <a:off x="6812281" y="2499735"/>
            <a:ext cx="4648200" cy="1089529"/>
          </a:xfrm>
        </p:spPr>
        <p:txBody>
          <a:bodyPr/>
          <a:lstStyle>
            <a:lvl1pPr algn="ctr">
              <a:defRPr sz="7200">
                <a:solidFill>
                  <a:schemeClr val="bg1"/>
                </a:solidFill>
              </a:defRPr>
            </a:lvl1pPr>
          </a:lstStyle>
          <a:p>
            <a:r>
              <a:rPr lang="pt-BR" dirty="0"/>
              <a:t>t</a:t>
            </a:r>
            <a:r>
              <a:rPr lang="en-US" dirty="0"/>
              <a:t>hank you</a:t>
            </a:r>
          </a:p>
        </p:txBody>
      </p:sp>
    </p:spTree>
    <p:extLst>
      <p:ext uri="{BB962C8B-B14F-4D97-AF65-F5344CB8AC3E}">
        <p14:creationId xmlns:p14="http://schemas.microsoft.com/office/powerpoint/2010/main" val="2079231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4" name="Slide Number Placeholder 4">
            <a:extLst>
              <a:ext uri="{FF2B5EF4-FFF2-40B4-BE49-F238E27FC236}">
                <a16:creationId xmlns:a16="http://schemas.microsoft.com/office/drawing/2014/main" id="{42F24AC5-3E67-4AA4-8F5C-56EC76DEAE4A}"/>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15" name="Title Placeholder 1">
            <a:extLst>
              <a:ext uri="{FF2B5EF4-FFF2-40B4-BE49-F238E27FC236}">
                <a16:creationId xmlns:a16="http://schemas.microsoft.com/office/drawing/2014/main" id="{D476FCAA-94BE-429C-AAA4-5CBDC686AC32}"/>
              </a:ext>
            </a:extLst>
          </p:cNvPr>
          <p:cNvSpPr>
            <a:spLocks noGrp="1"/>
          </p:cNvSpPr>
          <p:nvPr>
            <p:ph type="title"/>
          </p:nvPr>
        </p:nvSpPr>
        <p:spPr>
          <a:xfrm>
            <a:off x="529012" y="353268"/>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spTree>
    <p:extLst>
      <p:ext uri="{BB962C8B-B14F-4D97-AF65-F5344CB8AC3E}">
        <p14:creationId xmlns:p14="http://schemas.microsoft.com/office/powerpoint/2010/main" val="11989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4">
            <a:extLst>
              <a:ext uri="{FF2B5EF4-FFF2-40B4-BE49-F238E27FC236}">
                <a16:creationId xmlns:a16="http://schemas.microsoft.com/office/drawing/2014/main" id="{4E923B3F-90B2-42A6-972B-7D24499E5BBC}"/>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3013741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con Slide">
    <p:spTree>
      <p:nvGrpSpPr>
        <p:cNvPr id="1" name=""/>
        <p:cNvGrpSpPr/>
        <p:nvPr/>
      </p:nvGrpSpPr>
      <p:grpSpPr>
        <a:xfrm>
          <a:off x="0" y="0"/>
          <a:ext cx="0" cy="0"/>
          <a:chOff x="0" y="0"/>
          <a:chExt cx="0" cy="0"/>
        </a:xfrm>
      </p:grpSpPr>
      <p:sp>
        <p:nvSpPr>
          <p:cNvPr id="54" name="Slide Number Placeholder 4">
            <a:extLst>
              <a:ext uri="{FF2B5EF4-FFF2-40B4-BE49-F238E27FC236}">
                <a16:creationId xmlns:a16="http://schemas.microsoft.com/office/drawing/2014/main" id="{1DAF56FF-3B30-4D0F-91D1-E619B0A61608}"/>
              </a:ext>
            </a:extLst>
          </p:cNvPr>
          <p:cNvSpPr>
            <a:spLocks noGrp="1"/>
          </p:cNvSpPr>
          <p:nvPr>
            <p:ph type="sldNum" sz="quarter" idx="4"/>
          </p:nvPr>
        </p:nvSpPr>
        <p:spPr>
          <a:xfrm>
            <a:off x="0" y="6492875"/>
            <a:ext cx="510539"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55" name="Title Placeholder 1">
            <a:extLst>
              <a:ext uri="{FF2B5EF4-FFF2-40B4-BE49-F238E27FC236}">
                <a16:creationId xmlns:a16="http://schemas.microsoft.com/office/drawing/2014/main" id="{7B75FD54-8103-4584-A1AA-D3CDAA7B397A}"/>
              </a:ext>
            </a:extLst>
          </p:cNvPr>
          <p:cNvSpPr>
            <a:spLocks noGrp="1"/>
          </p:cNvSpPr>
          <p:nvPr>
            <p:ph type="title"/>
          </p:nvPr>
        </p:nvSpPr>
        <p:spPr>
          <a:xfrm>
            <a:off x="529012" y="353269"/>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grpSp>
        <p:nvGrpSpPr>
          <p:cNvPr id="57" name="Group 56">
            <a:extLst>
              <a:ext uri="{FF2B5EF4-FFF2-40B4-BE49-F238E27FC236}">
                <a16:creationId xmlns:a16="http://schemas.microsoft.com/office/drawing/2014/main" id="{FA9866B4-FD4A-43D8-A445-627CD976BBB9}"/>
              </a:ext>
            </a:extLst>
          </p:cNvPr>
          <p:cNvGrpSpPr/>
          <p:nvPr userDrawn="1"/>
        </p:nvGrpSpPr>
        <p:grpSpPr>
          <a:xfrm>
            <a:off x="510539" y="1516571"/>
            <a:ext cx="11167259" cy="860586"/>
            <a:chOff x="838200" y="1330960"/>
            <a:chExt cx="10839600" cy="835336"/>
          </a:xfrm>
          <a:noFill/>
        </p:grpSpPr>
        <p:sp>
          <p:nvSpPr>
            <p:cNvPr id="96" name="Rectangle 95">
              <a:extLst>
                <a:ext uri="{FF2B5EF4-FFF2-40B4-BE49-F238E27FC236}">
                  <a16:creationId xmlns:a16="http://schemas.microsoft.com/office/drawing/2014/main" id="{4616B32F-C754-4984-8341-DBEE56508D59}"/>
                </a:ext>
              </a:extLst>
            </p:cNvPr>
            <p:cNvSpPr/>
            <p:nvPr userDrawn="1"/>
          </p:nvSpPr>
          <p:spPr>
            <a:xfrm>
              <a:off x="838200"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803B7EF-446E-429C-9AFB-B4DB6270354B}"/>
                </a:ext>
              </a:extLst>
            </p:cNvPr>
            <p:cNvSpPr/>
            <p:nvPr userDrawn="1"/>
          </p:nvSpPr>
          <p:spPr>
            <a:xfrm>
              <a:off x="1949785"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971FA346-214C-4C21-82BF-1FABB4536F7B}"/>
                </a:ext>
              </a:extLst>
            </p:cNvPr>
            <p:cNvSpPr/>
            <p:nvPr userDrawn="1"/>
          </p:nvSpPr>
          <p:spPr>
            <a:xfrm>
              <a:off x="3061370"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E092F23C-4DA9-46F8-8E89-B38329F1E4CE}"/>
                </a:ext>
              </a:extLst>
            </p:cNvPr>
            <p:cNvSpPr/>
            <p:nvPr userDrawn="1"/>
          </p:nvSpPr>
          <p:spPr>
            <a:xfrm>
              <a:off x="4172955"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479F2F61-E1B8-458D-A127-761D5090BB6E}"/>
                </a:ext>
              </a:extLst>
            </p:cNvPr>
            <p:cNvSpPr/>
            <p:nvPr userDrawn="1"/>
          </p:nvSpPr>
          <p:spPr>
            <a:xfrm>
              <a:off x="5284540"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87B42F6B-F0DA-4FAF-BBCD-E128856E24A7}"/>
                </a:ext>
              </a:extLst>
            </p:cNvPr>
            <p:cNvSpPr/>
            <p:nvPr userDrawn="1"/>
          </p:nvSpPr>
          <p:spPr>
            <a:xfrm>
              <a:off x="6396125"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A81F00F1-B679-4704-9C68-742267F97373}"/>
                </a:ext>
              </a:extLst>
            </p:cNvPr>
            <p:cNvSpPr/>
            <p:nvPr userDrawn="1"/>
          </p:nvSpPr>
          <p:spPr>
            <a:xfrm>
              <a:off x="7507710"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a:extLst>
                <a:ext uri="{FF2B5EF4-FFF2-40B4-BE49-F238E27FC236}">
                  <a16:creationId xmlns:a16="http://schemas.microsoft.com/office/drawing/2014/main" id="{6C8338D8-BAFA-4A0B-9C95-5412B2252936}"/>
                </a:ext>
              </a:extLst>
            </p:cNvPr>
            <p:cNvSpPr/>
            <p:nvPr userDrawn="1"/>
          </p:nvSpPr>
          <p:spPr>
            <a:xfrm>
              <a:off x="8619295"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a:extLst>
                <a:ext uri="{FF2B5EF4-FFF2-40B4-BE49-F238E27FC236}">
                  <a16:creationId xmlns:a16="http://schemas.microsoft.com/office/drawing/2014/main" id="{28F5FAE8-66A5-4D7A-901A-0D6649CC745D}"/>
                </a:ext>
              </a:extLst>
            </p:cNvPr>
            <p:cNvSpPr/>
            <p:nvPr userDrawn="1"/>
          </p:nvSpPr>
          <p:spPr>
            <a:xfrm>
              <a:off x="9730880"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77144160-1B9C-40E9-97ED-5B133AB2E503}"/>
                </a:ext>
              </a:extLst>
            </p:cNvPr>
            <p:cNvSpPr/>
            <p:nvPr userDrawn="1"/>
          </p:nvSpPr>
          <p:spPr>
            <a:xfrm>
              <a:off x="10842464" y="133096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a:extLst>
              <a:ext uri="{FF2B5EF4-FFF2-40B4-BE49-F238E27FC236}">
                <a16:creationId xmlns:a16="http://schemas.microsoft.com/office/drawing/2014/main" id="{89D9869F-3B52-4991-A395-E7500C2D67AC}"/>
              </a:ext>
            </a:extLst>
          </p:cNvPr>
          <p:cNvGrpSpPr/>
          <p:nvPr userDrawn="1"/>
        </p:nvGrpSpPr>
        <p:grpSpPr>
          <a:xfrm>
            <a:off x="510539" y="2754857"/>
            <a:ext cx="11167259" cy="860586"/>
            <a:chOff x="838200" y="2354580"/>
            <a:chExt cx="10839600" cy="835336"/>
          </a:xfrm>
          <a:noFill/>
        </p:grpSpPr>
        <p:sp>
          <p:nvSpPr>
            <p:cNvPr id="86" name="Rectangle 85">
              <a:extLst>
                <a:ext uri="{FF2B5EF4-FFF2-40B4-BE49-F238E27FC236}">
                  <a16:creationId xmlns:a16="http://schemas.microsoft.com/office/drawing/2014/main" id="{D89CA5F9-D95E-4063-8574-E3B6DCBF65DA}"/>
                </a:ext>
              </a:extLst>
            </p:cNvPr>
            <p:cNvSpPr/>
            <p:nvPr userDrawn="1"/>
          </p:nvSpPr>
          <p:spPr>
            <a:xfrm>
              <a:off x="838200"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4E00CAD6-CAAF-484A-8901-4F1E3A75A1AB}"/>
                </a:ext>
              </a:extLst>
            </p:cNvPr>
            <p:cNvSpPr/>
            <p:nvPr userDrawn="1"/>
          </p:nvSpPr>
          <p:spPr>
            <a:xfrm>
              <a:off x="1949785"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87">
              <a:extLst>
                <a:ext uri="{FF2B5EF4-FFF2-40B4-BE49-F238E27FC236}">
                  <a16:creationId xmlns:a16="http://schemas.microsoft.com/office/drawing/2014/main" id="{894CB49C-0F2C-4FE4-BCC6-9412D7FF1066}"/>
                </a:ext>
              </a:extLst>
            </p:cNvPr>
            <p:cNvSpPr/>
            <p:nvPr userDrawn="1"/>
          </p:nvSpPr>
          <p:spPr>
            <a:xfrm>
              <a:off x="3061370"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A5363E1F-9954-4079-BA76-DF34E1571017}"/>
                </a:ext>
              </a:extLst>
            </p:cNvPr>
            <p:cNvSpPr/>
            <p:nvPr userDrawn="1"/>
          </p:nvSpPr>
          <p:spPr>
            <a:xfrm>
              <a:off x="4172955"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18BDDC5E-293D-4A4F-BD12-9E7E820EA39B}"/>
                </a:ext>
              </a:extLst>
            </p:cNvPr>
            <p:cNvSpPr/>
            <p:nvPr userDrawn="1"/>
          </p:nvSpPr>
          <p:spPr>
            <a:xfrm>
              <a:off x="5284540"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a:extLst>
                <a:ext uri="{FF2B5EF4-FFF2-40B4-BE49-F238E27FC236}">
                  <a16:creationId xmlns:a16="http://schemas.microsoft.com/office/drawing/2014/main" id="{79FE0F4C-3D0D-4783-91E1-F5EA531A8C5F}"/>
                </a:ext>
              </a:extLst>
            </p:cNvPr>
            <p:cNvSpPr/>
            <p:nvPr userDrawn="1"/>
          </p:nvSpPr>
          <p:spPr>
            <a:xfrm>
              <a:off x="6396125"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7133CDB0-9354-46B7-87E3-C814582F50F0}"/>
                </a:ext>
              </a:extLst>
            </p:cNvPr>
            <p:cNvSpPr/>
            <p:nvPr userDrawn="1"/>
          </p:nvSpPr>
          <p:spPr>
            <a:xfrm>
              <a:off x="7507710"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26A8EF3B-690C-4957-95E0-30E6E6139128}"/>
                </a:ext>
              </a:extLst>
            </p:cNvPr>
            <p:cNvSpPr/>
            <p:nvPr userDrawn="1"/>
          </p:nvSpPr>
          <p:spPr>
            <a:xfrm>
              <a:off x="8619295"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443A50FD-BBF0-4D3D-BCA8-3DEC25D65304}"/>
                </a:ext>
              </a:extLst>
            </p:cNvPr>
            <p:cNvSpPr/>
            <p:nvPr userDrawn="1"/>
          </p:nvSpPr>
          <p:spPr>
            <a:xfrm>
              <a:off x="9730880"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3D992566-D9B7-4F1D-9C4C-3004F6EBF8C3}"/>
                </a:ext>
              </a:extLst>
            </p:cNvPr>
            <p:cNvSpPr/>
            <p:nvPr userDrawn="1"/>
          </p:nvSpPr>
          <p:spPr>
            <a:xfrm>
              <a:off x="10842464" y="235458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 name="Group 58">
            <a:extLst>
              <a:ext uri="{FF2B5EF4-FFF2-40B4-BE49-F238E27FC236}">
                <a16:creationId xmlns:a16="http://schemas.microsoft.com/office/drawing/2014/main" id="{B843F23F-A3CC-40C7-ADE2-8AA61E63B9D9}"/>
              </a:ext>
            </a:extLst>
          </p:cNvPr>
          <p:cNvGrpSpPr/>
          <p:nvPr userDrawn="1"/>
        </p:nvGrpSpPr>
        <p:grpSpPr>
          <a:xfrm>
            <a:off x="510539" y="3993143"/>
            <a:ext cx="11167259" cy="860586"/>
            <a:chOff x="838200" y="3378200"/>
            <a:chExt cx="10839600" cy="835336"/>
          </a:xfrm>
          <a:noFill/>
        </p:grpSpPr>
        <p:sp>
          <p:nvSpPr>
            <p:cNvPr id="76" name="Rectangle 75">
              <a:extLst>
                <a:ext uri="{FF2B5EF4-FFF2-40B4-BE49-F238E27FC236}">
                  <a16:creationId xmlns:a16="http://schemas.microsoft.com/office/drawing/2014/main" id="{6B9EA43A-E38C-4E07-BDAE-C6658CE5B914}"/>
                </a:ext>
              </a:extLst>
            </p:cNvPr>
            <p:cNvSpPr/>
            <p:nvPr userDrawn="1"/>
          </p:nvSpPr>
          <p:spPr>
            <a:xfrm>
              <a:off x="838200"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DD45CE94-CBA4-456D-A82A-A2C1A0ABC793}"/>
                </a:ext>
              </a:extLst>
            </p:cNvPr>
            <p:cNvSpPr/>
            <p:nvPr userDrawn="1"/>
          </p:nvSpPr>
          <p:spPr>
            <a:xfrm>
              <a:off x="1949785"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6EC6A7AD-E67E-45AB-9412-C0569137BE53}"/>
                </a:ext>
              </a:extLst>
            </p:cNvPr>
            <p:cNvSpPr/>
            <p:nvPr userDrawn="1"/>
          </p:nvSpPr>
          <p:spPr>
            <a:xfrm>
              <a:off x="3061370"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A3C5903C-0CFF-407C-A679-84873AE87305}"/>
                </a:ext>
              </a:extLst>
            </p:cNvPr>
            <p:cNvSpPr/>
            <p:nvPr userDrawn="1"/>
          </p:nvSpPr>
          <p:spPr>
            <a:xfrm>
              <a:off x="4172955"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4677A430-3909-4343-84A0-A26AC55D9DF8}"/>
                </a:ext>
              </a:extLst>
            </p:cNvPr>
            <p:cNvSpPr/>
            <p:nvPr userDrawn="1"/>
          </p:nvSpPr>
          <p:spPr>
            <a:xfrm>
              <a:off x="5284540"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5C2ACDA4-B87C-4D2B-A80F-6C7955849DB7}"/>
                </a:ext>
              </a:extLst>
            </p:cNvPr>
            <p:cNvSpPr/>
            <p:nvPr userDrawn="1"/>
          </p:nvSpPr>
          <p:spPr>
            <a:xfrm>
              <a:off x="6396125"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994F4FAD-1181-41D7-A39D-E38367FF0C94}"/>
                </a:ext>
              </a:extLst>
            </p:cNvPr>
            <p:cNvSpPr/>
            <p:nvPr userDrawn="1"/>
          </p:nvSpPr>
          <p:spPr>
            <a:xfrm>
              <a:off x="7507710"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35C0531A-F8B5-4881-8AEE-4F49E4EC7494}"/>
                </a:ext>
              </a:extLst>
            </p:cNvPr>
            <p:cNvSpPr/>
            <p:nvPr userDrawn="1"/>
          </p:nvSpPr>
          <p:spPr>
            <a:xfrm>
              <a:off x="8619295"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5BC4269A-BB37-4F8B-922D-8F9C38104BCF}"/>
                </a:ext>
              </a:extLst>
            </p:cNvPr>
            <p:cNvSpPr/>
            <p:nvPr userDrawn="1"/>
          </p:nvSpPr>
          <p:spPr>
            <a:xfrm>
              <a:off x="9730880"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C78CCD79-EC5F-430B-AC46-D6C14385FE4D}"/>
                </a:ext>
              </a:extLst>
            </p:cNvPr>
            <p:cNvSpPr/>
            <p:nvPr userDrawn="1"/>
          </p:nvSpPr>
          <p:spPr>
            <a:xfrm>
              <a:off x="10842464" y="337820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 name="Group 59">
            <a:extLst>
              <a:ext uri="{FF2B5EF4-FFF2-40B4-BE49-F238E27FC236}">
                <a16:creationId xmlns:a16="http://schemas.microsoft.com/office/drawing/2014/main" id="{1BB9E4BA-94C1-4CA7-9D97-D5284B29D2B1}"/>
              </a:ext>
            </a:extLst>
          </p:cNvPr>
          <p:cNvGrpSpPr/>
          <p:nvPr userDrawn="1"/>
        </p:nvGrpSpPr>
        <p:grpSpPr>
          <a:xfrm>
            <a:off x="510539" y="5231429"/>
            <a:ext cx="11167259" cy="860586"/>
            <a:chOff x="838200" y="4401820"/>
            <a:chExt cx="10839600" cy="835336"/>
          </a:xfrm>
          <a:noFill/>
        </p:grpSpPr>
        <p:sp>
          <p:nvSpPr>
            <p:cNvPr id="61" name="Rectangle 60">
              <a:extLst>
                <a:ext uri="{FF2B5EF4-FFF2-40B4-BE49-F238E27FC236}">
                  <a16:creationId xmlns:a16="http://schemas.microsoft.com/office/drawing/2014/main" id="{E5B8798D-66BF-48D4-9D68-8805CDEB84C1}"/>
                </a:ext>
              </a:extLst>
            </p:cNvPr>
            <p:cNvSpPr/>
            <p:nvPr userDrawn="1"/>
          </p:nvSpPr>
          <p:spPr>
            <a:xfrm>
              <a:off x="838200"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E8ABBE0B-BFE2-404A-BACD-8EACAFA5B67E}"/>
                </a:ext>
              </a:extLst>
            </p:cNvPr>
            <p:cNvSpPr/>
            <p:nvPr userDrawn="1"/>
          </p:nvSpPr>
          <p:spPr>
            <a:xfrm>
              <a:off x="1949785"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C14367CE-E027-494D-853E-6C20E3F1C717}"/>
                </a:ext>
              </a:extLst>
            </p:cNvPr>
            <p:cNvSpPr/>
            <p:nvPr userDrawn="1"/>
          </p:nvSpPr>
          <p:spPr>
            <a:xfrm>
              <a:off x="3061370"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399DE9F8-F86E-4B66-A55D-64FA3056D618}"/>
                </a:ext>
              </a:extLst>
            </p:cNvPr>
            <p:cNvSpPr/>
            <p:nvPr userDrawn="1"/>
          </p:nvSpPr>
          <p:spPr>
            <a:xfrm>
              <a:off x="4172955"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B6FECBE4-7BB7-4CC4-83ED-FBFAE2A8A166}"/>
                </a:ext>
              </a:extLst>
            </p:cNvPr>
            <p:cNvSpPr/>
            <p:nvPr userDrawn="1"/>
          </p:nvSpPr>
          <p:spPr>
            <a:xfrm>
              <a:off x="5284540"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6B8BB538-8E5C-45E3-AB43-C6B174A2D6B5}"/>
                </a:ext>
              </a:extLst>
            </p:cNvPr>
            <p:cNvSpPr/>
            <p:nvPr userDrawn="1"/>
          </p:nvSpPr>
          <p:spPr>
            <a:xfrm>
              <a:off x="6396125"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5DCB74B5-89BB-4794-8525-D9C77470E5B3}"/>
                </a:ext>
              </a:extLst>
            </p:cNvPr>
            <p:cNvSpPr/>
            <p:nvPr userDrawn="1"/>
          </p:nvSpPr>
          <p:spPr>
            <a:xfrm>
              <a:off x="7507710"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2FA45965-2AFC-4B69-8030-217DDBB85C3E}"/>
                </a:ext>
              </a:extLst>
            </p:cNvPr>
            <p:cNvSpPr/>
            <p:nvPr userDrawn="1"/>
          </p:nvSpPr>
          <p:spPr>
            <a:xfrm>
              <a:off x="8619295"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53C916D1-CA0C-4C4B-8E98-0E7A8F3D7D41}"/>
                </a:ext>
              </a:extLst>
            </p:cNvPr>
            <p:cNvSpPr/>
            <p:nvPr userDrawn="1"/>
          </p:nvSpPr>
          <p:spPr>
            <a:xfrm>
              <a:off x="9730880"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FFAA077-5C42-4C70-BB0C-165356F971F2}"/>
                </a:ext>
              </a:extLst>
            </p:cNvPr>
            <p:cNvSpPr/>
            <p:nvPr userDrawn="1"/>
          </p:nvSpPr>
          <p:spPr>
            <a:xfrm>
              <a:off x="10842464" y="4401820"/>
              <a:ext cx="835336" cy="835336"/>
            </a:xfrm>
            <a:prstGeom prst="rect">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7" name="Text Placeholder 2">
            <a:extLst>
              <a:ext uri="{FF2B5EF4-FFF2-40B4-BE49-F238E27FC236}">
                <a16:creationId xmlns:a16="http://schemas.microsoft.com/office/drawing/2014/main" id="{4598C39B-A191-4FEF-8990-544173FE8725}"/>
              </a:ext>
            </a:extLst>
          </p:cNvPr>
          <p:cNvSpPr>
            <a:spLocks noGrp="1"/>
          </p:cNvSpPr>
          <p:nvPr>
            <p:ph type="body" idx="25" hasCustomPrompt="1"/>
          </p:nvPr>
        </p:nvSpPr>
        <p:spPr>
          <a:xfrm>
            <a:off x="510539"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52" name="Text Placeholder 2">
            <a:extLst>
              <a:ext uri="{FF2B5EF4-FFF2-40B4-BE49-F238E27FC236}">
                <a16:creationId xmlns:a16="http://schemas.microsoft.com/office/drawing/2014/main" id="{75A2E379-6919-4242-A221-BBE7185676CC}"/>
              </a:ext>
            </a:extLst>
          </p:cNvPr>
          <p:cNvSpPr>
            <a:spLocks noGrp="1"/>
          </p:cNvSpPr>
          <p:nvPr>
            <p:ph type="body" idx="28" hasCustomPrompt="1"/>
          </p:nvPr>
        </p:nvSpPr>
        <p:spPr>
          <a:xfrm>
            <a:off x="1655725"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53" name="Text Placeholder 2">
            <a:extLst>
              <a:ext uri="{FF2B5EF4-FFF2-40B4-BE49-F238E27FC236}">
                <a16:creationId xmlns:a16="http://schemas.microsoft.com/office/drawing/2014/main" id="{AD906110-3522-4796-9FD9-3FB616862950}"/>
              </a:ext>
            </a:extLst>
          </p:cNvPr>
          <p:cNvSpPr>
            <a:spLocks noGrp="1"/>
          </p:cNvSpPr>
          <p:nvPr>
            <p:ph type="body" idx="29" hasCustomPrompt="1"/>
          </p:nvPr>
        </p:nvSpPr>
        <p:spPr>
          <a:xfrm>
            <a:off x="2800909"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56" name="Text Placeholder 2">
            <a:extLst>
              <a:ext uri="{FF2B5EF4-FFF2-40B4-BE49-F238E27FC236}">
                <a16:creationId xmlns:a16="http://schemas.microsoft.com/office/drawing/2014/main" id="{73FFAEB1-F3A9-4EE6-8F48-60C015EE20C8}"/>
              </a:ext>
            </a:extLst>
          </p:cNvPr>
          <p:cNvSpPr>
            <a:spLocks noGrp="1"/>
          </p:cNvSpPr>
          <p:nvPr>
            <p:ph type="body" idx="30" hasCustomPrompt="1"/>
          </p:nvPr>
        </p:nvSpPr>
        <p:spPr>
          <a:xfrm>
            <a:off x="3946095"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69" name="Text Placeholder 2">
            <a:extLst>
              <a:ext uri="{FF2B5EF4-FFF2-40B4-BE49-F238E27FC236}">
                <a16:creationId xmlns:a16="http://schemas.microsoft.com/office/drawing/2014/main" id="{B9FC3EF7-3B1C-4B77-B93F-C64E15D56A7B}"/>
              </a:ext>
            </a:extLst>
          </p:cNvPr>
          <p:cNvSpPr>
            <a:spLocks noGrp="1"/>
          </p:cNvSpPr>
          <p:nvPr>
            <p:ph type="body" idx="31" hasCustomPrompt="1"/>
          </p:nvPr>
        </p:nvSpPr>
        <p:spPr>
          <a:xfrm>
            <a:off x="5091283"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70" name="Text Placeholder 2">
            <a:extLst>
              <a:ext uri="{FF2B5EF4-FFF2-40B4-BE49-F238E27FC236}">
                <a16:creationId xmlns:a16="http://schemas.microsoft.com/office/drawing/2014/main" id="{4246BC81-88D8-4640-9F39-5FC4945E42B3}"/>
              </a:ext>
            </a:extLst>
          </p:cNvPr>
          <p:cNvSpPr>
            <a:spLocks noGrp="1"/>
          </p:cNvSpPr>
          <p:nvPr>
            <p:ph type="body" idx="32" hasCustomPrompt="1"/>
          </p:nvPr>
        </p:nvSpPr>
        <p:spPr>
          <a:xfrm>
            <a:off x="6236469"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71" name="Text Placeholder 2">
            <a:extLst>
              <a:ext uri="{FF2B5EF4-FFF2-40B4-BE49-F238E27FC236}">
                <a16:creationId xmlns:a16="http://schemas.microsoft.com/office/drawing/2014/main" id="{57D94B0B-207F-4E74-A4B2-CAAE36636164}"/>
              </a:ext>
            </a:extLst>
          </p:cNvPr>
          <p:cNvSpPr>
            <a:spLocks noGrp="1"/>
          </p:cNvSpPr>
          <p:nvPr>
            <p:ph type="body" idx="33" hasCustomPrompt="1"/>
          </p:nvPr>
        </p:nvSpPr>
        <p:spPr>
          <a:xfrm>
            <a:off x="7381655"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72" name="Text Placeholder 2">
            <a:extLst>
              <a:ext uri="{FF2B5EF4-FFF2-40B4-BE49-F238E27FC236}">
                <a16:creationId xmlns:a16="http://schemas.microsoft.com/office/drawing/2014/main" id="{B63DA537-DCD4-4FE5-BE2D-26BD712222F8}"/>
              </a:ext>
            </a:extLst>
          </p:cNvPr>
          <p:cNvSpPr>
            <a:spLocks noGrp="1"/>
          </p:cNvSpPr>
          <p:nvPr>
            <p:ph type="body" idx="34" hasCustomPrompt="1"/>
          </p:nvPr>
        </p:nvSpPr>
        <p:spPr>
          <a:xfrm>
            <a:off x="8526841"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73" name="Text Placeholder 2">
            <a:extLst>
              <a:ext uri="{FF2B5EF4-FFF2-40B4-BE49-F238E27FC236}">
                <a16:creationId xmlns:a16="http://schemas.microsoft.com/office/drawing/2014/main" id="{42AB680E-4498-4A23-91BB-922AB44DE20F}"/>
              </a:ext>
            </a:extLst>
          </p:cNvPr>
          <p:cNvSpPr>
            <a:spLocks noGrp="1"/>
          </p:cNvSpPr>
          <p:nvPr>
            <p:ph type="body" idx="35" hasCustomPrompt="1"/>
          </p:nvPr>
        </p:nvSpPr>
        <p:spPr>
          <a:xfrm>
            <a:off x="9672025"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0" name="Text Placeholder 2">
            <a:extLst>
              <a:ext uri="{FF2B5EF4-FFF2-40B4-BE49-F238E27FC236}">
                <a16:creationId xmlns:a16="http://schemas.microsoft.com/office/drawing/2014/main" id="{1A359767-8AD6-4D3B-B726-396898A1B4A2}"/>
              </a:ext>
            </a:extLst>
          </p:cNvPr>
          <p:cNvSpPr>
            <a:spLocks noGrp="1"/>
          </p:cNvSpPr>
          <p:nvPr>
            <p:ph type="body" idx="36" hasCustomPrompt="1"/>
          </p:nvPr>
        </p:nvSpPr>
        <p:spPr>
          <a:xfrm>
            <a:off x="10817211" y="2416069"/>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1" name="Text Placeholder 2">
            <a:extLst>
              <a:ext uri="{FF2B5EF4-FFF2-40B4-BE49-F238E27FC236}">
                <a16:creationId xmlns:a16="http://schemas.microsoft.com/office/drawing/2014/main" id="{4F8E4701-1EC2-499B-A37A-41EAFDF20AEE}"/>
              </a:ext>
            </a:extLst>
          </p:cNvPr>
          <p:cNvSpPr>
            <a:spLocks noGrp="1"/>
          </p:cNvSpPr>
          <p:nvPr>
            <p:ph type="body" idx="37" hasCustomPrompt="1"/>
          </p:nvPr>
        </p:nvSpPr>
        <p:spPr>
          <a:xfrm>
            <a:off x="510539"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2" name="Text Placeholder 2">
            <a:extLst>
              <a:ext uri="{FF2B5EF4-FFF2-40B4-BE49-F238E27FC236}">
                <a16:creationId xmlns:a16="http://schemas.microsoft.com/office/drawing/2014/main" id="{00C7A94C-F04F-434E-BBA6-8E71FF44238A}"/>
              </a:ext>
            </a:extLst>
          </p:cNvPr>
          <p:cNvSpPr>
            <a:spLocks noGrp="1"/>
          </p:cNvSpPr>
          <p:nvPr>
            <p:ph type="body" idx="38" hasCustomPrompt="1"/>
          </p:nvPr>
        </p:nvSpPr>
        <p:spPr>
          <a:xfrm>
            <a:off x="1655725"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3" name="Text Placeholder 2">
            <a:extLst>
              <a:ext uri="{FF2B5EF4-FFF2-40B4-BE49-F238E27FC236}">
                <a16:creationId xmlns:a16="http://schemas.microsoft.com/office/drawing/2014/main" id="{DFA57C2C-782D-4420-A8BA-2BAB761DFCC5}"/>
              </a:ext>
            </a:extLst>
          </p:cNvPr>
          <p:cNvSpPr>
            <a:spLocks noGrp="1"/>
          </p:cNvSpPr>
          <p:nvPr>
            <p:ph type="body" idx="39" hasCustomPrompt="1"/>
          </p:nvPr>
        </p:nvSpPr>
        <p:spPr>
          <a:xfrm>
            <a:off x="2800909"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4" name="Text Placeholder 2">
            <a:extLst>
              <a:ext uri="{FF2B5EF4-FFF2-40B4-BE49-F238E27FC236}">
                <a16:creationId xmlns:a16="http://schemas.microsoft.com/office/drawing/2014/main" id="{213C3254-36B1-4A87-82C9-B6FACCFB6172}"/>
              </a:ext>
            </a:extLst>
          </p:cNvPr>
          <p:cNvSpPr>
            <a:spLocks noGrp="1"/>
          </p:cNvSpPr>
          <p:nvPr>
            <p:ph type="body" idx="40" hasCustomPrompt="1"/>
          </p:nvPr>
        </p:nvSpPr>
        <p:spPr>
          <a:xfrm>
            <a:off x="3946095"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5" name="Text Placeholder 2">
            <a:extLst>
              <a:ext uri="{FF2B5EF4-FFF2-40B4-BE49-F238E27FC236}">
                <a16:creationId xmlns:a16="http://schemas.microsoft.com/office/drawing/2014/main" id="{54D9DC4A-3F69-485B-839C-ECD7E2684ABA}"/>
              </a:ext>
            </a:extLst>
          </p:cNvPr>
          <p:cNvSpPr>
            <a:spLocks noGrp="1"/>
          </p:cNvSpPr>
          <p:nvPr>
            <p:ph type="body" idx="41" hasCustomPrompt="1"/>
          </p:nvPr>
        </p:nvSpPr>
        <p:spPr>
          <a:xfrm>
            <a:off x="5091283"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6" name="Text Placeholder 2">
            <a:extLst>
              <a:ext uri="{FF2B5EF4-FFF2-40B4-BE49-F238E27FC236}">
                <a16:creationId xmlns:a16="http://schemas.microsoft.com/office/drawing/2014/main" id="{6BB356B4-503A-4E8A-B820-66A89DE4F9B1}"/>
              </a:ext>
            </a:extLst>
          </p:cNvPr>
          <p:cNvSpPr>
            <a:spLocks noGrp="1"/>
          </p:cNvSpPr>
          <p:nvPr>
            <p:ph type="body" idx="42" hasCustomPrompt="1"/>
          </p:nvPr>
        </p:nvSpPr>
        <p:spPr>
          <a:xfrm>
            <a:off x="6236469"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7" name="Text Placeholder 2">
            <a:extLst>
              <a:ext uri="{FF2B5EF4-FFF2-40B4-BE49-F238E27FC236}">
                <a16:creationId xmlns:a16="http://schemas.microsoft.com/office/drawing/2014/main" id="{3D0392E7-D5CD-41AC-BA95-200F7BBFFFD3}"/>
              </a:ext>
            </a:extLst>
          </p:cNvPr>
          <p:cNvSpPr>
            <a:spLocks noGrp="1"/>
          </p:cNvSpPr>
          <p:nvPr>
            <p:ph type="body" idx="43" hasCustomPrompt="1"/>
          </p:nvPr>
        </p:nvSpPr>
        <p:spPr>
          <a:xfrm>
            <a:off x="7381655"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8" name="Text Placeholder 2">
            <a:extLst>
              <a:ext uri="{FF2B5EF4-FFF2-40B4-BE49-F238E27FC236}">
                <a16:creationId xmlns:a16="http://schemas.microsoft.com/office/drawing/2014/main" id="{7B58D09C-E7F2-4134-97DA-B07911D549FD}"/>
              </a:ext>
            </a:extLst>
          </p:cNvPr>
          <p:cNvSpPr>
            <a:spLocks noGrp="1"/>
          </p:cNvSpPr>
          <p:nvPr>
            <p:ph type="body" idx="44" hasCustomPrompt="1"/>
          </p:nvPr>
        </p:nvSpPr>
        <p:spPr>
          <a:xfrm>
            <a:off x="8526841"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19" name="Text Placeholder 2">
            <a:extLst>
              <a:ext uri="{FF2B5EF4-FFF2-40B4-BE49-F238E27FC236}">
                <a16:creationId xmlns:a16="http://schemas.microsoft.com/office/drawing/2014/main" id="{E50E5983-3862-4637-9EF0-A8E27B7CFFF7}"/>
              </a:ext>
            </a:extLst>
          </p:cNvPr>
          <p:cNvSpPr>
            <a:spLocks noGrp="1"/>
          </p:cNvSpPr>
          <p:nvPr>
            <p:ph type="body" idx="45" hasCustomPrompt="1"/>
          </p:nvPr>
        </p:nvSpPr>
        <p:spPr>
          <a:xfrm>
            <a:off x="9672025"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0" name="Text Placeholder 2">
            <a:extLst>
              <a:ext uri="{FF2B5EF4-FFF2-40B4-BE49-F238E27FC236}">
                <a16:creationId xmlns:a16="http://schemas.microsoft.com/office/drawing/2014/main" id="{1D724302-2DFF-4FF3-ABAE-1C3B16DEA1BF}"/>
              </a:ext>
            </a:extLst>
          </p:cNvPr>
          <p:cNvSpPr>
            <a:spLocks noGrp="1"/>
          </p:cNvSpPr>
          <p:nvPr>
            <p:ph type="body" idx="46" hasCustomPrompt="1"/>
          </p:nvPr>
        </p:nvSpPr>
        <p:spPr>
          <a:xfrm>
            <a:off x="10817211" y="3654355"/>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1" name="Text Placeholder 2">
            <a:extLst>
              <a:ext uri="{FF2B5EF4-FFF2-40B4-BE49-F238E27FC236}">
                <a16:creationId xmlns:a16="http://schemas.microsoft.com/office/drawing/2014/main" id="{2660A9B8-4BCB-40A8-9A4E-3238DAD3748A}"/>
              </a:ext>
            </a:extLst>
          </p:cNvPr>
          <p:cNvSpPr>
            <a:spLocks noGrp="1"/>
          </p:cNvSpPr>
          <p:nvPr>
            <p:ph type="body" idx="47" hasCustomPrompt="1"/>
          </p:nvPr>
        </p:nvSpPr>
        <p:spPr>
          <a:xfrm>
            <a:off x="510539"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2" name="Text Placeholder 2">
            <a:extLst>
              <a:ext uri="{FF2B5EF4-FFF2-40B4-BE49-F238E27FC236}">
                <a16:creationId xmlns:a16="http://schemas.microsoft.com/office/drawing/2014/main" id="{4B0B7835-684D-4B8E-85E0-04A41AD6AEDF}"/>
              </a:ext>
            </a:extLst>
          </p:cNvPr>
          <p:cNvSpPr>
            <a:spLocks noGrp="1"/>
          </p:cNvSpPr>
          <p:nvPr>
            <p:ph type="body" idx="48" hasCustomPrompt="1"/>
          </p:nvPr>
        </p:nvSpPr>
        <p:spPr>
          <a:xfrm>
            <a:off x="1655725"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3" name="Text Placeholder 2">
            <a:extLst>
              <a:ext uri="{FF2B5EF4-FFF2-40B4-BE49-F238E27FC236}">
                <a16:creationId xmlns:a16="http://schemas.microsoft.com/office/drawing/2014/main" id="{BF3750AE-3205-4E34-9829-6CDE744CCA33}"/>
              </a:ext>
            </a:extLst>
          </p:cNvPr>
          <p:cNvSpPr>
            <a:spLocks noGrp="1"/>
          </p:cNvSpPr>
          <p:nvPr>
            <p:ph type="body" idx="49" hasCustomPrompt="1"/>
          </p:nvPr>
        </p:nvSpPr>
        <p:spPr>
          <a:xfrm>
            <a:off x="2800909"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4" name="Text Placeholder 2">
            <a:extLst>
              <a:ext uri="{FF2B5EF4-FFF2-40B4-BE49-F238E27FC236}">
                <a16:creationId xmlns:a16="http://schemas.microsoft.com/office/drawing/2014/main" id="{61CD789E-58C4-47A9-9F77-967982B4A0CA}"/>
              </a:ext>
            </a:extLst>
          </p:cNvPr>
          <p:cNvSpPr>
            <a:spLocks noGrp="1"/>
          </p:cNvSpPr>
          <p:nvPr>
            <p:ph type="body" idx="50" hasCustomPrompt="1"/>
          </p:nvPr>
        </p:nvSpPr>
        <p:spPr>
          <a:xfrm>
            <a:off x="3946095"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5" name="Text Placeholder 2">
            <a:extLst>
              <a:ext uri="{FF2B5EF4-FFF2-40B4-BE49-F238E27FC236}">
                <a16:creationId xmlns:a16="http://schemas.microsoft.com/office/drawing/2014/main" id="{830D7C87-F638-4812-8566-66E9494276E6}"/>
              </a:ext>
            </a:extLst>
          </p:cNvPr>
          <p:cNvSpPr>
            <a:spLocks noGrp="1"/>
          </p:cNvSpPr>
          <p:nvPr>
            <p:ph type="body" idx="51" hasCustomPrompt="1"/>
          </p:nvPr>
        </p:nvSpPr>
        <p:spPr>
          <a:xfrm>
            <a:off x="5091283"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6" name="Text Placeholder 2">
            <a:extLst>
              <a:ext uri="{FF2B5EF4-FFF2-40B4-BE49-F238E27FC236}">
                <a16:creationId xmlns:a16="http://schemas.microsoft.com/office/drawing/2014/main" id="{2CD351ED-41F7-4A73-8C77-40395FE19033}"/>
              </a:ext>
            </a:extLst>
          </p:cNvPr>
          <p:cNvSpPr>
            <a:spLocks noGrp="1"/>
          </p:cNvSpPr>
          <p:nvPr>
            <p:ph type="body" idx="52" hasCustomPrompt="1"/>
          </p:nvPr>
        </p:nvSpPr>
        <p:spPr>
          <a:xfrm>
            <a:off x="6236469"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7" name="Text Placeholder 2">
            <a:extLst>
              <a:ext uri="{FF2B5EF4-FFF2-40B4-BE49-F238E27FC236}">
                <a16:creationId xmlns:a16="http://schemas.microsoft.com/office/drawing/2014/main" id="{C3433634-47AE-4E54-84A2-D846E5B6C418}"/>
              </a:ext>
            </a:extLst>
          </p:cNvPr>
          <p:cNvSpPr>
            <a:spLocks noGrp="1"/>
          </p:cNvSpPr>
          <p:nvPr>
            <p:ph type="body" idx="53" hasCustomPrompt="1"/>
          </p:nvPr>
        </p:nvSpPr>
        <p:spPr>
          <a:xfrm>
            <a:off x="7381655"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8" name="Text Placeholder 2">
            <a:extLst>
              <a:ext uri="{FF2B5EF4-FFF2-40B4-BE49-F238E27FC236}">
                <a16:creationId xmlns:a16="http://schemas.microsoft.com/office/drawing/2014/main" id="{993DF3A4-9A6E-4F31-BB84-F26FAD6F1D24}"/>
              </a:ext>
            </a:extLst>
          </p:cNvPr>
          <p:cNvSpPr>
            <a:spLocks noGrp="1"/>
          </p:cNvSpPr>
          <p:nvPr>
            <p:ph type="body" idx="54" hasCustomPrompt="1"/>
          </p:nvPr>
        </p:nvSpPr>
        <p:spPr>
          <a:xfrm>
            <a:off x="8526841"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29" name="Text Placeholder 2">
            <a:extLst>
              <a:ext uri="{FF2B5EF4-FFF2-40B4-BE49-F238E27FC236}">
                <a16:creationId xmlns:a16="http://schemas.microsoft.com/office/drawing/2014/main" id="{C1429AEA-D1EE-4BF2-B354-AD24ED8ED41E}"/>
              </a:ext>
            </a:extLst>
          </p:cNvPr>
          <p:cNvSpPr>
            <a:spLocks noGrp="1"/>
          </p:cNvSpPr>
          <p:nvPr>
            <p:ph type="body" idx="55" hasCustomPrompt="1"/>
          </p:nvPr>
        </p:nvSpPr>
        <p:spPr>
          <a:xfrm>
            <a:off x="9672025"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0" name="Text Placeholder 2">
            <a:extLst>
              <a:ext uri="{FF2B5EF4-FFF2-40B4-BE49-F238E27FC236}">
                <a16:creationId xmlns:a16="http://schemas.microsoft.com/office/drawing/2014/main" id="{10E5A9CC-137E-4694-AA8D-C6C88F0F2210}"/>
              </a:ext>
            </a:extLst>
          </p:cNvPr>
          <p:cNvSpPr>
            <a:spLocks noGrp="1"/>
          </p:cNvSpPr>
          <p:nvPr>
            <p:ph type="body" idx="56" hasCustomPrompt="1"/>
          </p:nvPr>
        </p:nvSpPr>
        <p:spPr>
          <a:xfrm>
            <a:off x="10817211" y="4892641"/>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1" name="Text Placeholder 2">
            <a:extLst>
              <a:ext uri="{FF2B5EF4-FFF2-40B4-BE49-F238E27FC236}">
                <a16:creationId xmlns:a16="http://schemas.microsoft.com/office/drawing/2014/main" id="{7C6495C2-0481-4CCF-8938-B3B8AED9DBB6}"/>
              </a:ext>
            </a:extLst>
          </p:cNvPr>
          <p:cNvSpPr>
            <a:spLocks noGrp="1"/>
          </p:cNvSpPr>
          <p:nvPr>
            <p:ph type="body" idx="57" hasCustomPrompt="1"/>
          </p:nvPr>
        </p:nvSpPr>
        <p:spPr>
          <a:xfrm>
            <a:off x="510539"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2" name="Text Placeholder 2">
            <a:extLst>
              <a:ext uri="{FF2B5EF4-FFF2-40B4-BE49-F238E27FC236}">
                <a16:creationId xmlns:a16="http://schemas.microsoft.com/office/drawing/2014/main" id="{17ACA9D2-A585-4612-9DCA-7899966C51D6}"/>
              </a:ext>
            </a:extLst>
          </p:cNvPr>
          <p:cNvSpPr>
            <a:spLocks noGrp="1"/>
          </p:cNvSpPr>
          <p:nvPr>
            <p:ph type="body" idx="58" hasCustomPrompt="1"/>
          </p:nvPr>
        </p:nvSpPr>
        <p:spPr>
          <a:xfrm>
            <a:off x="1655725"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3" name="Text Placeholder 2">
            <a:extLst>
              <a:ext uri="{FF2B5EF4-FFF2-40B4-BE49-F238E27FC236}">
                <a16:creationId xmlns:a16="http://schemas.microsoft.com/office/drawing/2014/main" id="{07D69408-A93E-4945-ADDC-9A7307EB8D46}"/>
              </a:ext>
            </a:extLst>
          </p:cNvPr>
          <p:cNvSpPr>
            <a:spLocks noGrp="1"/>
          </p:cNvSpPr>
          <p:nvPr>
            <p:ph type="body" idx="59" hasCustomPrompt="1"/>
          </p:nvPr>
        </p:nvSpPr>
        <p:spPr>
          <a:xfrm>
            <a:off x="2800909"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4" name="Text Placeholder 2">
            <a:extLst>
              <a:ext uri="{FF2B5EF4-FFF2-40B4-BE49-F238E27FC236}">
                <a16:creationId xmlns:a16="http://schemas.microsoft.com/office/drawing/2014/main" id="{175D52A6-BD5B-4876-8A0B-6B467658E141}"/>
              </a:ext>
            </a:extLst>
          </p:cNvPr>
          <p:cNvSpPr>
            <a:spLocks noGrp="1"/>
          </p:cNvSpPr>
          <p:nvPr>
            <p:ph type="body" idx="60" hasCustomPrompt="1"/>
          </p:nvPr>
        </p:nvSpPr>
        <p:spPr>
          <a:xfrm>
            <a:off x="3946095"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5" name="Text Placeholder 2">
            <a:extLst>
              <a:ext uri="{FF2B5EF4-FFF2-40B4-BE49-F238E27FC236}">
                <a16:creationId xmlns:a16="http://schemas.microsoft.com/office/drawing/2014/main" id="{03D4139B-94F4-41FA-8851-FEB13DBFA506}"/>
              </a:ext>
            </a:extLst>
          </p:cNvPr>
          <p:cNvSpPr>
            <a:spLocks noGrp="1"/>
          </p:cNvSpPr>
          <p:nvPr>
            <p:ph type="body" idx="61" hasCustomPrompt="1"/>
          </p:nvPr>
        </p:nvSpPr>
        <p:spPr>
          <a:xfrm>
            <a:off x="5091283"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6" name="Text Placeholder 2">
            <a:extLst>
              <a:ext uri="{FF2B5EF4-FFF2-40B4-BE49-F238E27FC236}">
                <a16:creationId xmlns:a16="http://schemas.microsoft.com/office/drawing/2014/main" id="{CBB3B466-6EF2-4F23-84CA-967AFC4B2A79}"/>
              </a:ext>
            </a:extLst>
          </p:cNvPr>
          <p:cNvSpPr>
            <a:spLocks noGrp="1"/>
          </p:cNvSpPr>
          <p:nvPr>
            <p:ph type="body" idx="62" hasCustomPrompt="1"/>
          </p:nvPr>
        </p:nvSpPr>
        <p:spPr>
          <a:xfrm>
            <a:off x="6236469"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7" name="Text Placeholder 2">
            <a:extLst>
              <a:ext uri="{FF2B5EF4-FFF2-40B4-BE49-F238E27FC236}">
                <a16:creationId xmlns:a16="http://schemas.microsoft.com/office/drawing/2014/main" id="{9A8254E1-BA05-4B13-A32F-77786A6430C5}"/>
              </a:ext>
            </a:extLst>
          </p:cNvPr>
          <p:cNvSpPr>
            <a:spLocks noGrp="1"/>
          </p:cNvSpPr>
          <p:nvPr>
            <p:ph type="body" idx="63" hasCustomPrompt="1"/>
          </p:nvPr>
        </p:nvSpPr>
        <p:spPr>
          <a:xfrm>
            <a:off x="7381655"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8" name="Text Placeholder 2">
            <a:extLst>
              <a:ext uri="{FF2B5EF4-FFF2-40B4-BE49-F238E27FC236}">
                <a16:creationId xmlns:a16="http://schemas.microsoft.com/office/drawing/2014/main" id="{E06054DE-99E7-43EA-95E2-998B47B35986}"/>
              </a:ext>
            </a:extLst>
          </p:cNvPr>
          <p:cNvSpPr>
            <a:spLocks noGrp="1"/>
          </p:cNvSpPr>
          <p:nvPr>
            <p:ph type="body" idx="64" hasCustomPrompt="1"/>
          </p:nvPr>
        </p:nvSpPr>
        <p:spPr>
          <a:xfrm>
            <a:off x="8526841"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39" name="Text Placeholder 2">
            <a:extLst>
              <a:ext uri="{FF2B5EF4-FFF2-40B4-BE49-F238E27FC236}">
                <a16:creationId xmlns:a16="http://schemas.microsoft.com/office/drawing/2014/main" id="{93C800D6-5FE7-4E75-83B6-28FF8B8DC436}"/>
              </a:ext>
            </a:extLst>
          </p:cNvPr>
          <p:cNvSpPr>
            <a:spLocks noGrp="1"/>
          </p:cNvSpPr>
          <p:nvPr>
            <p:ph type="body" idx="65" hasCustomPrompt="1"/>
          </p:nvPr>
        </p:nvSpPr>
        <p:spPr>
          <a:xfrm>
            <a:off x="9672025"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
        <p:nvSpPr>
          <p:cNvPr id="140" name="Text Placeholder 2">
            <a:extLst>
              <a:ext uri="{FF2B5EF4-FFF2-40B4-BE49-F238E27FC236}">
                <a16:creationId xmlns:a16="http://schemas.microsoft.com/office/drawing/2014/main" id="{3E8AF54A-5412-4A01-8165-19CF39B2E25C}"/>
              </a:ext>
            </a:extLst>
          </p:cNvPr>
          <p:cNvSpPr>
            <a:spLocks noGrp="1"/>
          </p:cNvSpPr>
          <p:nvPr>
            <p:ph type="body" idx="66" hasCustomPrompt="1"/>
          </p:nvPr>
        </p:nvSpPr>
        <p:spPr>
          <a:xfrm>
            <a:off x="10817211" y="6131098"/>
            <a:ext cx="860587" cy="203133"/>
          </a:xfrm>
        </p:spPr>
        <p:txBody>
          <a:bodyPr wrap="square" anchor="t" anchorCtr="0">
            <a:spAutoFit/>
          </a:bodyPr>
          <a:lstStyle>
            <a:lvl1pPr marL="0" indent="0" algn="ctr">
              <a:lnSpc>
                <a:spcPct val="80000"/>
              </a:lnSpc>
              <a:buNone/>
              <a:defRPr sz="9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dirty="0"/>
              <a:t>Click to edit</a:t>
            </a:r>
          </a:p>
        </p:txBody>
      </p:sp>
    </p:spTree>
    <p:extLst>
      <p:ext uri="{BB962C8B-B14F-4D97-AF65-F5344CB8AC3E}">
        <p14:creationId xmlns:p14="http://schemas.microsoft.com/office/powerpoint/2010/main" val="281098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_21">
    <p:spTree>
      <p:nvGrpSpPr>
        <p:cNvPr id="1" name=""/>
        <p:cNvGrpSpPr/>
        <p:nvPr/>
      </p:nvGrpSpPr>
      <p:grpSpPr>
        <a:xfrm>
          <a:off x="0" y="0"/>
          <a:ext cx="0" cy="0"/>
          <a:chOff x="0" y="0"/>
          <a:chExt cx="0" cy="0"/>
        </a:xfrm>
      </p:grpSpPr>
      <p:sp>
        <p:nvSpPr>
          <p:cNvPr id="8" name="Text Placeholder 2"/>
          <p:cNvSpPr>
            <a:spLocks noGrp="1"/>
          </p:cNvSpPr>
          <p:nvPr>
            <p:ph type="body" idx="10" hasCustomPrompt="1"/>
          </p:nvPr>
        </p:nvSpPr>
        <p:spPr>
          <a:xfrm>
            <a:off x="529012" y="950049"/>
            <a:ext cx="11167260" cy="395287"/>
          </a:xfrm>
        </p:spPr>
        <p:txBody>
          <a:bodyPr wrap="square" anchor="b" anchorCtr="0">
            <a:noAutofit/>
          </a:bodyPr>
          <a:lstStyle>
            <a:lvl1pPr marL="0" indent="0">
              <a:buNone/>
              <a:defRPr sz="20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subtitle style</a:t>
            </a:r>
          </a:p>
        </p:txBody>
      </p:sp>
      <p:sp>
        <p:nvSpPr>
          <p:cNvPr id="11" name="Content Placeholder 2"/>
          <p:cNvSpPr>
            <a:spLocks noGrp="1"/>
          </p:cNvSpPr>
          <p:nvPr>
            <p:ph idx="11"/>
          </p:nvPr>
        </p:nvSpPr>
        <p:spPr>
          <a:xfrm>
            <a:off x="510539" y="1736725"/>
            <a:ext cx="5415697" cy="4301936"/>
          </a:xfrm>
        </p:spPr>
        <p:txBody>
          <a:bodyPr>
            <a:noAutofit/>
          </a:bodyPr>
          <a:lstStyle>
            <a:lvl1pPr>
              <a:defRPr sz="1600"/>
            </a:lvl1pPr>
            <a:lvl2pPr>
              <a:defRPr sz="1600"/>
            </a:lvl2pPr>
            <a:lvl3pPr>
              <a:defRPr sz="1600"/>
            </a:lvl3pPr>
            <a:lvl4pPr>
              <a:defRPr sz="1600"/>
            </a:lvl4pPr>
            <a:lvl5pPr>
              <a:defRPr sz="16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CE95E645-623F-4B8C-8298-D0A443173E49}"/>
              </a:ext>
            </a:extLst>
          </p:cNvPr>
          <p:cNvSpPr>
            <a:spLocks noGrp="1"/>
          </p:cNvSpPr>
          <p:nvPr>
            <p:ph type="sldNum" sz="quarter" idx="4"/>
          </p:nvPr>
        </p:nvSpPr>
        <p:spPr>
          <a:xfrm>
            <a:off x="1" y="6512556"/>
            <a:ext cx="529011"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7" name="Title Placeholder 1">
            <a:extLst>
              <a:ext uri="{FF2B5EF4-FFF2-40B4-BE49-F238E27FC236}">
                <a16:creationId xmlns:a16="http://schemas.microsoft.com/office/drawing/2014/main" id="{597824B6-A266-4DC7-8A86-C9B397BD8B50}"/>
              </a:ext>
            </a:extLst>
          </p:cNvPr>
          <p:cNvSpPr>
            <a:spLocks noGrp="1"/>
          </p:cNvSpPr>
          <p:nvPr>
            <p:ph type="title"/>
          </p:nvPr>
        </p:nvSpPr>
        <p:spPr>
          <a:xfrm>
            <a:off x="529012" y="353270"/>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sp>
        <p:nvSpPr>
          <p:cNvPr id="6" name="Content Placeholder 2">
            <a:extLst>
              <a:ext uri="{FF2B5EF4-FFF2-40B4-BE49-F238E27FC236}">
                <a16:creationId xmlns:a16="http://schemas.microsoft.com/office/drawing/2014/main" id="{D0047D98-2798-4468-9CC7-918029CC6D6A}"/>
              </a:ext>
            </a:extLst>
          </p:cNvPr>
          <p:cNvSpPr>
            <a:spLocks noGrp="1"/>
          </p:cNvSpPr>
          <p:nvPr>
            <p:ph idx="12"/>
          </p:nvPr>
        </p:nvSpPr>
        <p:spPr>
          <a:xfrm>
            <a:off x="6262103" y="1736725"/>
            <a:ext cx="5415697" cy="4301936"/>
          </a:xfrm>
        </p:spPr>
        <p:txBody>
          <a:bodyPr>
            <a:noAutofit/>
          </a:bodyPr>
          <a:lstStyle>
            <a:lvl1pPr>
              <a:defRPr sz="1600"/>
            </a:lvl1pPr>
            <a:lvl2pPr>
              <a:defRPr sz="1600"/>
            </a:lvl2pPr>
            <a:lvl3pPr>
              <a:defRPr sz="16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5567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C8EB0-7C93-4A42-BC15-331E34DBC6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9B9608-FE89-4FD2-ADE3-7C7FDA52A98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10D181B-0462-4E0C-866D-F80D612B57C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B317748-2A40-4320-8B09-F335CA22551F}"/>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6" name="Footer Placeholder 5">
            <a:extLst>
              <a:ext uri="{FF2B5EF4-FFF2-40B4-BE49-F238E27FC236}">
                <a16:creationId xmlns:a16="http://schemas.microsoft.com/office/drawing/2014/main" id="{F2069010-578E-4EC4-A9B6-BA01A02283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335599-D2EF-474D-9A37-428F19736749}"/>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37167343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_22">
    <p:spTree>
      <p:nvGrpSpPr>
        <p:cNvPr id="1" name=""/>
        <p:cNvGrpSpPr/>
        <p:nvPr/>
      </p:nvGrpSpPr>
      <p:grpSpPr>
        <a:xfrm>
          <a:off x="0" y="0"/>
          <a:ext cx="0" cy="0"/>
          <a:chOff x="0" y="0"/>
          <a:chExt cx="0" cy="0"/>
        </a:xfrm>
      </p:grpSpPr>
      <p:sp>
        <p:nvSpPr>
          <p:cNvPr id="8" name="Text Placeholder 2"/>
          <p:cNvSpPr>
            <a:spLocks noGrp="1"/>
          </p:cNvSpPr>
          <p:nvPr>
            <p:ph type="body" idx="10" hasCustomPrompt="1"/>
          </p:nvPr>
        </p:nvSpPr>
        <p:spPr>
          <a:xfrm>
            <a:off x="529012" y="950048"/>
            <a:ext cx="11167260" cy="395287"/>
          </a:xfrm>
        </p:spPr>
        <p:txBody>
          <a:bodyPr wrap="square" anchor="b" anchorCtr="0">
            <a:noAutofit/>
          </a:bodyPr>
          <a:lstStyle>
            <a:lvl1pPr marL="0" indent="0">
              <a:buNone/>
              <a:defRPr sz="20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subtitle style</a:t>
            </a:r>
          </a:p>
        </p:txBody>
      </p:sp>
      <p:sp>
        <p:nvSpPr>
          <p:cNvPr id="5" name="Slide Number Placeholder 4">
            <a:extLst>
              <a:ext uri="{FF2B5EF4-FFF2-40B4-BE49-F238E27FC236}">
                <a16:creationId xmlns:a16="http://schemas.microsoft.com/office/drawing/2014/main" id="{CE95E645-623F-4B8C-8298-D0A443173E49}"/>
              </a:ext>
            </a:extLst>
          </p:cNvPr>
          <p:cNvSpPr>
            <a:spLocks noGrp="1"/>
          </p:cNvSpPr>
          <p:nvPr>
            <p:ph type="sldNum" sz="quarter" idx="4"/>
          </p:nvPr>
        </p:nvSpPr>
        <p:spPr>
          <a:xfrm>
            <a:off x="1" y="6512556"/>
            <a:ext cx="529011" cy="365125"/>
          </a:xfrm>
          <a:prstGeom prst="rect">
            <a:avLst/>
          </a:prstGeom>
        </p:spPr>
        <p:txBody>
          <a:bodyPr vert="horz" lIns="91440" tIns="45720" rIns="91440" bIns="45720" rtlCol="0" anchor="ctr"/>
          <a:lstStyle>
            <a:lvl1pPr algn="ctr">
              <a:defRPr sz="900">
                <a:solidFill>
                  <a:schemeClr val="bg1"/>
                </a:solidFill>
              </a:defRPr>
            </a:lvl1pPr>
          </a:lstStyle>
          <a:p>
            <a:fld id="{5AE31416-E709-4FBC-86BB-D98E1DF06947}" type="slidenum">
              <a:rPr lang="en-US" smtClean="0"/>
              <a:pPr/>
              <a:t>‹#›</a:t>
            </a:fld>
            <a:endParaRPr lang="en-US" dirty="0"/>
          </a:p>
        </p:txBody>
      </p:sp>
      <p:sp>
        <p:nvSpPr>
          <p:cNvPr id="7" name="Title Placeholder 1">
            <a:extLst>
              <a:ext uri="{FF2B5EF4-FFF2-40B4-BE49-F238E27FC236}">
                <a16:creationId xmlns:a16="http://schemas.microsoft.com/office/drawing/2014/main" id="{597824B6-A266-4DC7-8A86-C9B397BD8B50}"/>
              </a:ext>
            </a:extLst>
          </p:cNvPr>
          <p:cNvSpPr>
            <a:spLocks noGrp="1"/>
          </p:cNvSpPr>
          <p:nvPr>
            <p:ph type="title"/>
          </p:nvPr>
        </p:nvSpPr>
        <p:spPr>
          <a:xfrm>
            <a:off x="529012" y="353268"/>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sp>
        <p:nvSpPr>
          <p:cNvPr id="3" name="Content Placeholder 2">
            <a:extLst>
              <a:ext uri="{FF2B5EF4-FFF2-40B4-BE49-F238E27FC236}">
                <a16:creationId xmlns:a16="http://schemas.microsoft.com/office/drawing/2014/main" id="{05E92771-9A04-4CBA-A34D-C3203EEC16B6}"/>
              </a:ext>
            </a:extLst>
          </p:cNvPr>
          <p:cNvSpPr>
            <a:spLocks noGrp="1"/>
          </p:cNvSpPr>
          <p:nvPr>
            <p:ph sz="quarter" idx="11" hasCustomPrompt="1"/>
          </p:nvPr>
        </p:nvSpPr>
        <p:spPr>
          <a:xfrm>
            <a:off x="510540" y="1860419"/>
            <a:ext cx="1501775" cy="998356"/>
          </a:xfrm>
        </p:spPr>
        <p:txBody>
          <a:bodyPr>
            <a:noAutofit/>
          </a:bodyPr>
          <a:lstStyle>
            <a:lvl1pPr marL="0" indent="0">
              <a:buNone/>
              <a:defRPr sz="1400"/>
            </a:lvl1pPr>
          </a:lstStyle>
          <a:p>
            <a:pPr lvl="0"/>
            <a:r>
              <a:rPr lang="en-US" dirty="0"/>
              <a:t>Logo</a:t>
            </a:r>
          </a:p>
        </p:txBody>
      </p:sp>
      <p:sp>
        <p:nvSpPr>
          <p:cNvPr id="35" name="Content Placeholder 2">
            <a:extLst>
              <a:ext uri="{FF2B5EF4-FFF2-40B4-BE49-F238E27FC236}">
                <a16:creationId xmlns:a16="http://schemas.microsoft.com/office/drawing/2014/main" id="{4DF74078-90D5-4C21-AEC1-B706487AE714}"/>
              </a:ext>
            </a:extLst>
          </p:cNvPr>
          <p:cNvSpPr>
            <a:spLocks noGrp="1"/>
          </p:cNvSpPr>
          <p:nvPr>
            <p:ph sz="quarter" idx="12" hasCustomPrompt="1"/>
          </p:nvPr>
        </p:nvSpPr>
        <p:spPr>
          <a:xfrm>
            <a:off x="510540" y="2984707"/>
            <a:ext cx="1501775" cy="998356"/>
          </a:xfrm>
        </p:spPr>
        <p:txBody>
          <a:bodyPr>
            <a:noAutofit/>
          </a:bodyPr>
          <a:lstStyle>
            <a:lvl1pPr marL="0" indent="0">
              <a:buNone/>
              <a:defRPr sz="1400"/>
            </a:lvl1pPr>
          </a:lstStyle>
          <a:p>
            <a:pPr lvl="0"/>
            <a:r>
              <a:rPr lang="en-US" dirty="0"/>
              <a:t>Logo</a:t>
            </a:r>
          </a:p>
        </p:txBody>
      </p:sp>
      <p:sp>
        <p:nvSpPr>
          <p:cNvPr id="36" name="Content Placeholder 2">
            <a:extLst>
              <a:ext uri="{FF2B5EF4-FFF2-40B4-BE49-F238E27FC236}">
                <a16:creationId xmlns:a16="http://schemas.microsoft.com/office/drawing/2014/main" id="{6F3E5656-D4F2-49DD-B850-A83E93A35EB7}"/>
              </a:ext>
            </a:extLst>
          </p:cNvPr>
          <p:cNvSpPr>
            <a:spLocks noGrp="1"/>
          </p:cNvSpPr>
          <p:nvPr>
            <p:ph sz="quarter" idx="13" hasCustomPrompt="1"/>
          </p:nvPr>
        </p:nvSpPr>
        <p:spPr>
          <a:xfrm>
            <a:off x="510540" y="4108995"/>
            <a:ext cx="1501775" cy="998356"/>
          </a:xfrm>
        </p:spPr>
        <p:txBody>
          <a:bodyPr>
            <a:noAutofit/>
          </a:bodyPr>
          <a:lstStyle>
            <a:lvl1pPr marL="0" indent="0">
              <a:buNone/>
              <a:defRPr sz="1400"/>
            </a:lvl1pPr>
          </a:lstStyle>
          <a:p>
            <a:pPr lvl="0"/>
            <a:r>
              <a:rPr lang="en-US" dirty="0"/>
              <a:t>Logo</a:t>
            </a:r>
          </a:p>
        </p:txBody>
      </p:sp>
      <p:sp>
        <p:nvSpPr>
          <p:cNvPr id="37" name="Content Placeholder 2">
            <a:extLst>
              <a:ext uri="{FF2B5EF4-FFF2-40B4-BE49-F238E27FC236}">
                <a16:creationId xmlns:a16="http://schemas.microsoft.com/office/drawing/2014/main" id="{F695A531-11EB-4739-A7BA-BA51396D2644}"/>
              </a:ext>
            </a:extLst>
          </p:cNvPr>
          <p:cNvSpPr>
            <a:spLocks noGrp="1"/>
          </p:cNvSpPr>
          <p:nvPr>
            <p:ph sz="quarter" idx="14" hasCustomPrompt="1"/>
          </p:nvPr>
        </p:nvSpPr>
        <p:spPr>
          <a:xfrm>
            <a:off x="510540" y="5233284"/>
            <a:ext cx="1501775" cy="998356"/>
          </a:xfrm>
        </p:spPr>
        <p:txBody>
          <a:bodyPr>
            <a:noAutofit/>
          </a:bodyPr>
          <a:lstStyle>
            <a:lvl1pPr marL="0" indent="0">
              <a:buNone/>
              <a:defRPr sz="1400"/>
            </a:lvl1pPr>
          </a:lstStyle>
          <a:p>
            <a:pPr lvl="0"/>
            <a:r>
              <a:rPr lang="en-US" dirty="0"/>
              <a:t>Logo</a:t>
            </a:r>
          </a:p>
        </p:txBody>
      </p:sp>
      <p:sp>
        <p:nvSpPr>
          <p:cNvPr id="38" name="Content Placeholder 2">
            <a:extLst>
              <a:ext uri="{FF2B5EF4-FFF2-40B4-BE49-F238E27FC236}">
                <a16:creationId xmlns:a16="http://schemas.microsoft.com/office/drawing/2014/main" id="{F381BE5B-58A4-4EB0-AD83-9D86E5EFE5D3}"/>
              </a:ext>
            </a:extLst>
          </p:cNvPr>
          <p:cNvSpPr>
            <a:spLocks noGrp="1"/>
          </p:cNvSpPr>
          <p:nvPr>
            <p:ph sz="quarter" idx="15" hasCustomPrompt="1"/>
          </p:nvPr>
        </p:nvSpPr>
        <p:spPr>
          <a:xfrm>
            <a:off x="2444145" y="1860419"/>
            <a:ext cx="1501775" cy="998356"/>
          </a:xfrm>
        </p:spPr>
        <p:txBody>
          <a:bodyPr>
            <a:noAutofit/>
          </a:bodyPr>
          <a:lstStyle>
            <a:lvl1pPr marL="0" indent="0">
              <a:buNone/>
              <a:defRPr sz="1400"/>
            </a:lvl1pPr>
          </a:lstStyle>
          <a:p>
            <a:pPr lvl="0"/>
            <a:r>
              <a:rPr lang="en-US" dirty="0"/>
              <a:t>Logo</a:t>
            </a:r>
          </a:p>
        </p:txBody>
      </p:sp>
      <p:sp>
        <p:nvSpPr>
          <p:cNvPr id="39" name="Content Placeholder 2">
            <a:extLst>
              <a:ext uri="{FF2B5EF4-FFF2-40B4-BE49-F238E27FC236}">
                <a16:creationId xmlns:a16="http://schemas.microsoft.com/office/drawing/2014/main" id="{A03A62F0-AFFB-4510-AB5B-4DCC5E626E13}"/>
              </a:ext>
            </a:extLst>
          </p:cNvPr>
          <p:cNvSpPr>
            <a:spLocks noGrp="1"/>
          </p:cNvSpPr>
          <p:nvPr>
            <p:ph sz="quarter" idx="16" hasCustomPrompt="1"/>
          </p:nvPr>
        </p:nvSpPr>
        <p:spPr>
          <a:xfrm>
            <a:off x="2444145" y="2984707"/>
            <a:ext cx="1501775" cy="998356"/>
          </a:xfrm>
        </p:spPr>
        <p:txBody>
          <a:bodyPr>
            <a:noAutofit/>
          </a:bodyPr>
          <a:lstStyle>
            <a:lvl1pPr marL="0" indent="0">
              <a:buNone/>
              <a:defRPr sz="1400"/>
            </a:lvl1pPr>
          </a:lstStyle>
          <a:p>
            <a:pPr lvl="0"/>
            <a:r>
              <a:rPr lang="en-US" dirty="0"/>
              <a:t>Logo</a:t>
            </a:r>
          </a:p>
        </p:txBody>
      </p:sp>
      <p:sp>
        <p:nvSpPr>
          <p:cNvPr id="40" name="Content Placeholder 2">
            <a:extLst>
              <a:ext uri="{FF2B5EF4-FFF2-40B4-BE49-F238E27FC236}">
                <a16:creationId xmlns:a16="http://schemas.microsoft.com/office/drawing/2014/main" id="{2E16C969-2D99-4DDB-9369-CCB184528363}"/>
              </a:ext>
            </a:extLst>
          </p:cNvPr>
          <p:cNvSpPr>
            <a:spLocks noGrp="1"/>
          </p:cNvSpPr>
          <p:nvPr>
            <p:ph sz="quarter" idx="17" hasCustomPrompt="1"/>
          </p:nvPr>
        </p:nvSpPr>
        <p:spPr>
          <a:xfrm>
            <a:off x="2444145" y="4108995"/>
            <a:ext cx="1501775" cy="998356"/>
          </a:xfrm>
        </p:spPr>
        <p:txBody>
          <a:bodyPr>
            <a:noAutofit/>
          </a:bodyPr>
          <a:lstStyle>
            <a:lvl1pPr marL="0" indent="0">
              <a:buNone/>
              <a:defRPr sz="1400"/>
            </a:lvl1pPr>
          </a:lstStyle>
          <a:p>
            <a:pPr lvl="0"/>
            <a:r>
              <a:rPr lang="en-US" dirty="0"/>
              <a:t>Logo</a:t>
            </a:r>
          </a:p>
        </p:txBody>
      </p:sp>
      <p:sp>
        <p:nvSpPr>
          <p:cNvPr id="41" name="Content Placeholder 2">
            <a:extLst>
              <a:ext uri="{FF2B5EF4-FFF2-40B4-BE49-F238E27FC236}">
                <a16:creationId xmlns:a16="http://schemas.microsoft.com/office/drawing/2014/main" id="{008CDD9B-EF7D-4BD6-9E49-A0A1409F14AD}"/>
              </a:ext>
            </a:extLst>
          </p:cNvPr>
          <p:cNvSpPr>
            <a:spLocks noGrp="1"/>
          </p:cNvSpPr>
          <p:nvPr>
            <p:ph sz="quarter" idx="18" hasCustomPrompt="1"/>
          </p:nvPr>
        </p:nvSpPr>
        <p:spPr>
          <a:xfrm>
            <a:off x="2444145" y="5233284"/>
            <a:ext cx="1501775" cy="998356"/>
          </a:xfrm>
        </p:spPr>
        <p:txBody>
          <a:bodyPr>
            <a:noAutofit/>
          </a:bodyPr>
          <a:lstStyle>
            <a:lvl1pPr marL="0" indent="0">
              <a:buNone/>
              <a:defRPr sz="1400"/>
            </a:lvl1pPr>
          </a:lstStyle>
          <a:p>
            <a:pPr lvl="0"/>
            <a:r>
              <a:rPr lang="en-US" dirty="0"/>
              <a:t>Logo</a:t>
            </a:r>
          </a:p>
        </p:txBody>
      </p:sp>
      <p:sp>
        <p:nvSpPr>
          <p:cNvPr id="42" name="Content Placeholder 2">
            <a:extLst>
              <a:ext uri="{FF2B5EF4-FFF2-40B4-BE49-F238E27FC236}">
                <a16:creationId xmlns:a16="http://schemas.microsoft.com/office/drawing/2014/main" id="{2336C0E1-57D7-4919-BC3E-A94AB746F778}"/>
              </a:ext>
            </a:extLst>
          </p:cNvPr>
          <p:cNvSpPr>
            <a:spLocks noGrp="1"/>
          </p:cNvSpPr>
          <p:nvPr>
            <p:ph sz="quarter" idx="19" hasCustomPrompt="1"/>
          </p:nvPr>
        </p:nvSpPr>
        <p:spPr>
          <a:xfrm>
            <a:off x="4377115" y="1860419"/>
            <a:ext cx="1501775" cy="998356"/>
          </a:xfrm>
        </p:spPr>
        <p:txBody>
          <a:bodyPr>
            <a:noAutofit/>
          </a:bodyPr>
          <a:lstStyle>
            <a:lvl1pPr marL="0" indent="0">
              <a:buNone/>
              <a:defRPr sz="1400"/>
            </a:lvl1pPr>
          </a:lstStyle>
          <a:p>
            <a:pPr lvl="0"/>
            <a:r>
              <a:rPr lang="en-US" dirty="0"/>
              <a:t>Logo</a:t>
            </a:r>
          </a:p>
        </p:txBody>
      </p:sp>
      <p:sp>
        <p:nvSpPr>
          <p:cNvPr id="43" name="Content Placeholder 2">
            <a:extLst>
              <a:ext uri="{FF2B5EF4-FFF2-40B4-BE49-F238E27FC236}">
                <a16:creationId xmlns:a16="http://schemas.microsoft.com/office/drawing/2014/main" id="{966DCB76-B487-465B-B8DE-1D89B42EEAA4}"/>
              </a:ext>
            </a:extLst>
          </p:cNvPr>
          <p:cNvSpPr>
            <a:spLocks noGrp="1"/>
          </p:cNvSpPr>
          <p:nvPr>
            <p:ph sz="quarter" idx="20" hasCustomPrompt="1"/>
          </p:nvPr>
        </p:nvSpPr>
        <p:spPr>
          <a:xfrm>
            <a:off x="4377115" y="2984707"/>
            <a:ext cx="1501775" cy="998356"/>
          </a:xfrm>
        </p:spPr>
        <p:txBody>
          <a:bodyPr>
            <a:noAutofit/>
          </a:bodyPr>
          <a:lstStyle>
            <a:lvl1pPr marL="0" indent="0">
              <a:buNone/>
              <a:defRPr sz="1400"/>
            </a:lvl1pPr>
          </a:lstStyle>
          <a:p>
            <a:pPr lvl="0"/>
            <a:r>
              <a:rPr lang="en-US" dirty="0"/>
              <a:t>Logo</a:t>
            </a:r>
          </a:p>
        </p:txBody>
      </p:sp>
      <p:sp>
        <p:nvSpPr>
          <p:cNvPr id="44" name="Content Placeholder 2">
            <a:extLst>
              <a:ext uri="{FF2B5EF4-FFF2-40B4-BE49-F238E27FC236}">
                <a16:creationId xmlns:a16="http://schemas.microsoft.com/office/drawing/2014/main" id="{EEF90BF8-FCD4-4563-82EA-8B59381F5440}"/>
              </a:ext>
            </a:extLst>
          </p:cNvPr>
          <p:cNvSpPr>
            <a:spLocks noGrp="1"/>
          </p:cNvSpPr>
          <p:nvPr>
            <p:ph sz="quarter" idx="21" hasCustomPrompt="1"/>
          </p:nvPr>
        </p:nvSpPr>
        <p:spPr>
          <a:xfrm>
            <a:off x="4377115" y="4108995"/>
            <a:ext cx="1501775" cy="998356"/>
          </a:xfrm>
        </p:spPr>
        <p:txBody>
          <a:bodyPr>
            <a:noAutofit/>
          </a:bodyPr>
          <a:lstStyle>
            <a:lvl1pPr marL="0" indent="0">
              <a:buNone/>
              <a:defRPr sz="1400"/>
            </a:lvl1pPr>
          </a:lstStyle>
          <a:p>
            <a:pPr lvl="0"/>
            <a:r>
              <a:rPr lang="en-US" dirty="0"/>
              <a:t>Logo</a:t>
            </a:r>
          </a:p>
        </p:txBody>
      </p:sp>
      <p:sp>
        <p:nvSpPr>
          <p:cNvPr id="45" name="Content Placeholder 2">
            <a:extLst>
              <a:ext uri="{FF2B5EF4-FFF2-40B4-BE49-F238E27FC236}">
                <a16:creationId xmlns:a16="http://schemas.microsoft.com/office/drawing/2014/main" id="{D1B1F41B-28BC-461F-93AA-ABCA5164A6B3}"/>
              </a:ext>
            </a:extLst>
          </p:cNvPr>
          <p:cNvSpPr>
            <a:spLocks noGrp="1"/>
          </p:cNvSpPr>
          <p:nvPr>
            <p:ph sz="quarter" idx="22" hasCustomPrompt="1"/>
          </p:nvPr>
        </p:nvSpPr>
        <p:spPr>
          <a:xfrm>
            <a:off x="4377115" y="5233284"/>
            <a:ext cx="1501775" cy="998356"/>
          </a:xfrm>
        </p:spPr>
        <p:txBody>
          <a:bodyPr>
            <a:noAutofit/>
          </a:bodyPr>
          <a:lstStyle>
            <a:lvl1pPr marL="0" indent="0">
              <a:buNone/>
              <a:defRPr sz="1400"/>
            </a:lvl1pPr>
          </a:lstStyle>
          <a:p>
            <a:pPr lvl="0"/>
            <a:r>
              <a:rPr lang="en-US" dirty="0"/>
              <a:t>Logo</a:t>
            </a:r>
          </a:p>
        </p:txBody>
      </p:sp>
      <p:sp>
        <p:nvSpPr>
          <p:cNvPr id="46" name="Content Placeholder 2">
            <a:extLst>
              <a:ext uri="{FF2B5EF4-FFF2-40B4-BE49-F238E27FC236}">
                <a16:creationId xmlns:a16="http://schemas.microsoft.com/office/drawing/2014/main" id="{DC5DC20E-2F67-4479-A246-4E678CB8138E}"/>
              </a:ext>
            </a:extLst>
          </p:cNvPr>
          <p:cNvSpPr>
            <a:spLocks noGrp="1"/>
          </p:cNvSpPr>
          <p:nvPr>
            <p:ph sz="quarter" idx="23" hasCustomPrompt="1"/>
          </p:nvPr>
        </p:nvSpPr>
        <p:spPr>
          <a:xfrm>
            <a:off x="6310085" y="1860419"/>
            <a:ext cx="1501775" cy="998356"/>
          </a:xfrm>
        </p:spPr>
        <p:txBody>
          <a:bodyPr>
            <a:noAutofit/>
          </a:bodyPr>
          <a:lstStyle>
            <a:lvl1pPr marL="0" indent="0">
              <a:buNone/>
              <a:defRPr sz="1400"/>
            </a:lvl1pPr>
          </a:lstStyle>
          <a:p>
            <a:pPr lvl="0"/>
            <a:r>
              <a:rPr lang="en-US" dirty="0"/>
              <a:t>Logo</a:t>
            </a:r>
          </a:p>
        </p:txBody>
      </p:sp>
      <p:sp>
        <p:nvSpPr>
          <p:cNvPr id="47" name="Content Placeholder 2">
            <a:extLst>
              <a:ext uri="{FF2B5EF4-FFF2-40B4-BE49-F238E27FC236}">
                <a16:creationId xmlns:a16="http://schemas.microsoft.com/office/drawing/2014/main" id="{2876CFB7-5679-4EC3-BD90-F2909C6FB36A}"/>
              </a:ext>
            </a:extLst>
          </p:cNvPr>
          <p:cNvSpPr>
            <a:spLocks noGrp="1"/>
          </p:cNvSpPr>
          <p:nvPr>
            <p:ph sz="quarter" idx="24" hasCustomPrompt="1"/>
          </p:nvPr>
        </p:nvSpPr>
        <p:spPr>
          <a:xfrm>
            <a:off x="6310085" y="2984707"/>
            <a:ext cx="1501775" cy="998356"/>
          </a:xfrm>
        </p:spPr>
        <p:txBody>
          <a:bodyPr>
            <a:noAutofit/>
          </a:bodyPr>
          <a:lstStyle>
            <a:lvl1pPr marL="0" indent="0">
              <a:buNone/>
              <a:defRPr sz="1400"/>
            </a:lvl1pPr>
          </a:lstStyle>
          <a:p>
            <a:pPr lvl="0"/>
            <a:r>
              <a:rPr lang="en-US" dirty="0"/>
              <a:t>Logo</a:t>
            </a:r>
          </a:p>
        </p:txBody>
      </p:sp>
      <p:sp>
        <p:nvSpPr>
          <p:cNvPr id="48" name="Content Placeholder 2">
            <a:extLst>
              <a:ext uri="{FF2B5EF4-FFF2-40B4-BE49-F238E27FC236}">
                <a16:creationId xmlns:a16="http://schemas.microsoft.com/office/drawing/2014/main" id="{1F7911D2-DA0A-4A25-A53F-A6994BB5D466}"/>
              </a:ext>
            </a:extLst>
          </p:cNvPr>
          <p:cNvSpPr>
            <a:spLocks noGrp="1"/>
          </p:cNvSpPr>
          <p:nvPr>
            <p:ph sz="quarter" idx="25" hasCustomPrompt="1"/>
          </p:nvPr>
        </p:nvSpPr>
        <p:spPr>
          <a:xfrm>
            <a:off x="6310085" y="4108995"/>
            <a:ext cx="1501775" cy="998356"/>
          </a:xfrm>
        </p:spPr>
        <p:txBody>
          <a:bodyPr>
            <a:noAutofit/>
          </a:bodyPr>
          <a:lstStyle>
            <a:lvl1pPr marL="0" indent="0">
              <a:buNone/>
              <a:defRPr sz="1400"/>
            </a:lvl1pPr>
          </a:lstStyle>
          <a:p>
            <a:pPr lvl="0"/>
            <a:r>
              <a:rPr lang="en-US" dirty="0"/>
              <a:t>Logo</a:t>
            </a:r>
          </a:p>
        </p:txBody>
      </p:sp>
      <p:sp>
        <p:nvSpPr>
          <p:cNvPr id="49" name="Content Placeholder 2">
            <a:extLst>
              <a:ext uri="{FF2B5EF4-FFF2-40B4-BE49-F238E27FC236}">
                <a16:creationId xmlns:a16="http://schemas.microsoft.com/office/drawing/2014/main" id="{E46D0084-BCA3-4F5F-B69D-69513F9DDE6C}"/>
              </a:ext>
            </a:extLst>
          </p:cNvPr>
          <p:cNvSpPr>
            <a:spLocks noGrp="1"/>
          </p:cNvSpPr>
          <p:nvPr>
            <p:ph sz="quarter" idx="26" hasCustomPrompt="1"/>
          </p:nvPr>
        </p:nvSpPr>
        <p:spPr>
          <a:xfrm>
            <a:off x="6310085" y="5233284"/>
            <a:ext cx="1501775" cy="998356"/>
          </a:xfrm>
        </p:spPr>
        <p:txBody>
          <a:bodyPr>
            <a:noAutofit/>
          </a:bodyPr>
          <a:lstStyle>
            <a:lvl1pPr marL="0" indent="0">
              <a:buNone/>
              <a:defRPr sz="1400"/>
            </a:lvl1pPr>
          </a:lstStyle>
          <a:p>
            <a:pPr lvl="0"/>
            <a:r>
              <a:rPr lang="en-US" dirty="0"/>
              <a:t>Logo</a:t>
            </a:r>
          </a:p>
        </p:txBody>
      </p:sp>
      <p:sp>
        <p:nvSpPr>
          <p:cNvPr id="50" name="Content Placeholder 2">
            <a:extLst>
              <a:ext uri="{FF2B5EF4-FFF2-40B4-BE49-F238E27FC236}">
                <a16:creationId xmlns:a16="http://schemas.microsoft.com/office/drawing/2014/main" id="{F7CD6859-1EFE-45FE-BFC6-496C35F1BFB7}"/>
              </a:ext>
            </a:extLst>
          </p:cNvPr>
          <p:cNvSpPr>
            <a:spLocks noGrp="1"/>
          </p:cNvSpPr>
          <p:nvPr>
            <p:ph sz="quarter" idx="27" hasCustomPrompt="1"/>
          </p:nvPr>
        </p:nvSpPr>
        <p:spPr>
          <a:xfrm>
            <a:off x="8243055" y="1860419"/>
            <a:ext cx="1501775" cy="998356"/>
          </a:xfrm>
        </p:spPr>
        <p:txBody>
          <a:bodyPr>
            <a:noAutofit/>
          </a:bodyPr>
          <a:lstStyle>
            <a:lvl1pPr marL="0" indent="0">
              <a:buNone/>
              <a:defRPr sz="1400"/>
            </a:lvl1pPr>
          </a:lstStyle>
          <a:p>
            <a:pPr lvl="0"/>
            <a:r>
              <a:rPr lang="en-US" dirty="0"/>
              <a:t>Logo</a:t>
            </a:r>
          </a:p>
        </p:txBody>
      </p:sp>
      <p:sp>
        <p:nvSpPr>
          <p:cNvPr id="51" name="Content Placeholder 2">
            <a:extLst>
              <a:ext uri="{FF2B5EF4-FFF2-40B4-BE49-F238E27FC236}">
                <a16:creationId xmlns:a16="http://schemas.microsoft.com/office/drawing/2014/main" id="{AA3ADA49-25E7-41AE-9BA1-787D71F9F6C4}"/>
              </a:ext>
            </a:extLst>
          </p:cNvPr>
          <p:cNvSpPr>
            <a:spLocks noGrp="1"/>
          </p:cNvSpPr>
          <p:nvPr>
            <p:ph sz="quarter" idx="28" hasCustomPrompt="1"/>
          </p:nvPr>
        </p:nvSpPr>
        <p:spPr>
          <a:xfrm>
            <a:off x="8243055" y="2984707"/>
            <a:ext cx="1501775" cy="998356"/>
          </a:xfrm>
        </p:spPr>
        <p:txBody>
          <a:bodyPr>
            <a:noAutofit/>
          </a:bodyPr>
          <a:lstStyle>
            <a:lvl1pPr marL="0" indent="0">
              <a:buNone/>
              <a:defRPr sz="1400"/>
            </a:lvl1pPr>
          </a:lstStyle>
          <a:p>
            <a:pPr lvl="0"/>
            <a:r>
              <a:rPr lang="en-US" dirty="0"/>
              <a:t>Logo</a:t>
            </a:r>
          </a:p>
        </p:txBody>
      </p:sp>
      <p:sp>
        <p:nvSpPr>
          <p:cNvPr id="52" name="Content Placeholder 2">
            <a:extLst>
              <a:ext uri="{FF2B5EF4-FFF2-40B4-BE49-F238E27FC236}">
                <a16:creationId xmlns:a16="http://schemas.microsoft.com/office/drawing/2014/main" id="{EDE6D071-4B0E-4588-838B-D179487D6C51}"/>
              </a:ext>
            </a:extLst>
          </p:cNvPr>
          <p:cNvSpPr>
            <a:spLocks noGrp="1"/>
          </p:cNvSpPr>
          <p:nvPr>
            <p:ph sz="quarter" idx="29" hasCustomPrompt="1"/>
          </p:nvPr>
        </p:nvSpPr>
        <p:spPr>
          <a:xfrm>
            <a:off x="8243055" y="4108995"/>
            <a:ext cx="1501775" cy="998356"/>
          </a:xfrm>
        </p:spPr>
        <p:txBody>
          <a:bodyPr>
            <a:noAutofit/>
          </a:bodyPr>
          <a:lstStyle>
            <a:lvl1pPr marL="0" indent="0">
              <a:buNone/>
              <a:defRPr sz="1400"/>
            </a:lvl1pPr>
          </a:lstStyle>
          <a:p>
            <a:pPr lvl="0"/>
            <a:r>
              <a:rPr lang="en-US" dirty="0"/>
              <a:t>Logo</a:t>
            </a:r>
          </a:p>
        </p:txBody>
      </p:sp>
      <p:sp>
        <p:nvSpPr>
          <p:cNvPr id="53" name="Content Placeholder 2">
            <a:extLst>
              <a:ext uri="{FF2B5EF4-FFF2-40B4-BE49-F238E27FC236}">
                <a16:creationId xmlns:a16="http://schemas.microsoft.com/office/drawing/2014/main" id="{48B4A408-D36F-4225-A06D-A43ADAA619B9}"/>
              </a:ext>
            </a:extLst>
          </p:cNvPr>
          <p:cNvSpPr>
            <a:spLocks noGrp="1"/>
          </p:cNvSpPr>
          <p:nvPr>
            <p:ph sz="quarter" idx="30" hasCustomPrompt="1"/>
          </p:nvPr>
        </p:nvSpPr>
        <p:spPr>
          <a:xfrm>
            <a:off x="8243055" y="5233284"/>
            <a:ext cx="1501775" cy="998356"/>
          </a:xfrm>
        </p:spPr>
        <p:txBody>
          <a:bodyPr>
            <a:noAutofit/>
          </a:bodyPr>
          <a:lstStyle>
            <a:lvl1pPr marL="0" indent="0">
              <a:buNone/>
              <a:defRPr sz="1400"/>
            </a:lvl1pPr>
          </a:lstStyle>
          <a:p>
            <a:pPr lvl="0"/>
            <a:r>
              <a:rPr lang="en-US" dirty="0"/>
              <a:t>Logo</a:t>
            </a:r>
          </a:p>
        </p:txBody>
      </p:sp>
      <p:sp>
        <p:nvSpPr>
          <p:cNvPr id="54" name="Content Placeholder 2">
            <a:extLst>
              <a:ext uri="{FF2B5EF4-FFF2-40B4-BE49-F238E27FC236}">
                <a16:creationId xmlns:a16="http://schemas.microsoft.com/office/drawing/2014/main" id="{FC6A1537-2043-40ED-BD82-0C6B039D7F44}"/>
              </a:ext>
            </a:extLst>
          </p:cNvPr>
          <p:cNvSpPr>
            <a:spLocks noGrp="1"/>
          </p:cNvSpPr>
          <p:nvPr>
            <p:ph sz="quarter" idx="31" hasCustomPrompt="1"/>
          </p:nvPr>
        </p:nvSpPr>
        <p:spPr>
          <a:xfrm>
            <a:off x="10176025" y="1860419"/>
            <a:ext cx="1501775" cy="998356"/>
          </a:xfrm>
        </p:spPr>
        <p:txBody>
          <a:bodyPr>
            <a:noAutofit/>
          </a:bodyPr>
          <a:lstStyle>
            <a:lvl1pPr marL="0" indent="0">
              <a:buNone/>
              <a:defRPr sz="1400"/>
            </a:lvl1pPr>
          </a:lstStyle>
          <a:p>
            <a:pPr lvl="0"/>
            <a:r>
              <a:rPr lang="en-US" dirty="0"/>
              <a:t>Logo</a:t>
            </a:r>
          </a:p>
        </p:txBody>
      </p:sp>
      <p:sp>
        <p:nvSpPr>
          <p:cNvPr id="55" name="Content Placeholder 2">
            <a:extLst>
              <a:ext uri="{FF2B5EF4-FFF2-40B4-BE49-F238E27FC236}">
                <a16:creationId xmlns:a16="http://schemas.microsoft.com/office/drawing/2014/main" id="{8BB04F8D-3A92-4B54-957E-50DAC699241A}"/>
              </a:ext>
            </a:extLst>
          </p:cNvPr>
          <p:cNvSpPr>
            <a:spLocks noGrp="1"/>
          </p:cNvSpPr>
          <p:nvPr>
            <p:ph sz="quarter" idx="32" hasCustomPrompt="1"/>
          </p:nvPr>
        </p:nvSpPr>
        <p:spPr>
          <a:xfrm>
            <a:off x="10176025" y="2984707"/>
            <a:ext cx="1501775" cy="998356"/>
          </a:xfrm>
        </p:spPr>
        <p:txBody>
          <a:bodyPr>
            <a:noAutofit/>
          </a:bodyPr>
          <a:lstStyle>
            <a:lvl1pPr marL="0" indent="0">
              <a:buNone/>
              <a:defRPr sz="1400"/>
            </a:lvl1pPr>
          </a:lstStyle>
          <a:p>
            <a:pPr lvl="0"/>
            <a:r>
              <a:rPr lang="en-US" dirty="0"/>
              <a:t>Logo</a:t>
            </a:r>
          </a:p>
        </p:txBody>
      </p:sp>
      <p:sp>
        <p:nvSpPr>
          <p:cNvPr id="56" name="Content Placeholder 2">
            <a:extLst>
              <a:ext uri="{FF2B5EF4-FFF2-40B4-BE49-F238E27FC236}">
                <a16:creationId xmlns:a16="http://schemas.microsoft.com/office/drawing/2014/main" id="{42187BA5-926D-4BA1-812F-9B28F33F6C7E}"/>
              </a:ext>
            </a:extLst>
          </p:cNvPr>
          <p:cNvSpPr>
            <a:spLocks noGrp="1"/>
          </p:cNvSpPr>
          <p:nvPr>
            <p:ph sz="quarter" idx="33" hasCustomPrompt="1"/>
          </p:nvPr>
        </p:nvSpPr>
        <p:spPr>
          <a:xfrm>
            <a:off x="10176025" y="4108995"/>
            <a:ext cx="1501775" cy="998356"/>
          </a:xfrm>
        </p:spPr>
        <p:txBody>
          <a:bodyPr>
            <a:noAutofit/>
          </a:bodyPr>
          <a:lstStyle>
            <a:lvl1pPr marL="0" indent="0">
              <a:buNone/>
              <a:defRPr sz="1400"/>
            </a:lvl1pPr>
          </a:lstStyle>
          <a:p>
            <a:pPr lvl="0"/>
            <a:r>
              <a:rPr lang="en-US" dirty="0"/>
              <a:t>Logo</a:t>
            </a:r>
          </a:p>
        </p:txBody>
      </p:sp>
      <p:sp>
        <p:nvSpPr>
          <p:cNvPr id="57" name="Content Placeholder 2">
            <a:extLst>
              <a:ext uri="{FF2B5EF4-FFF2-40B4-BE49-F238E27FC236}">
                <a16:creationId xmlns:a16="http://schemas.microsoft.com/office/drawing/2014/main" id="{C2B892D2-7B73-4E6F-9CCB-F21E3217046C}"/>
              </a:ext>
            </a:extLst>
          </p:cNvPr>
          <p:cNvSpPr>
            <a:spLocks noGrp="1"/>
          </p:cNvSpPr>
          <p:nvPr>
            <p:ph sz="quarter" idx="34" hasCustomPrompt="1"/>
          </p:nvPr>
        </p:nvSpPr>
        <p:spPr>
          <a:xfrm>
            <a:off x="10176025" y="5233284"/>
            <a:ext cx="1501775" cy="998356"/>
          </a:xfrm>
        </p:spPr>
        <p:txBody>
          <a:bodyPr>
            <a:noAutofit/>
          </a:bodyPr>
          <a:lstStyle>
            <a:lvl1pPr marL="0" indent="0">
              <a:buNone/>
              <a:defRPr sz="1400"/>
            </a:lvl1pPr>
          </a:lstStyle>
          <a:p>
            <a:pPr lvl="0"/>
            <a:r>
              <a:rPr lang="en-US" dirty="0"/>
              <a:t>Logo</a:t>
            </a:r>
          </a:p>
        </p:txBody>
      </p:sp>
    </p:spTree>
    <p:extLst>
      <p:ext uri="{BB962C8B-B14F-4D97-AF65-F5344CB8AC3E}">
        <p14:creationId xmlns:p14="http://schemas.microsoft.com/office/powerpoint/2010/main" val="1834905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05F6E-62AD-45DD-8BA6-CEC40D98032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ABFA24E3-705D-4F62-925D-19D5AE8637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Tree>
    <p:extLst>
      <p:ext uri="{BB962C8B-B14F-4D97-AF65-F5344CB8AC3E}">
        <p14:creationId xmlns:p14="http://schemas.microsoft.com/office/powerpoint/2010/main" val="29328826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3B991-E870-4734-B8A7-3B8A2BE2E16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E18BC8F9-E96D-49D0-8D94-7E2D8D69E3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BD683082-1A4D-4E0B-8B47-1269897569AD}"/>
              </a:ext>
            </a:extLst>
          </p:cNvPr>
          <p:cNvSpPr>
            <a:spLocks noGrp="1"/>
          </p:cNvSpPr>
          <p:nvPr>
            <p:ph type="dt" sz="half" idx="10"/>
          </p:nvPr>
        </p:nvSpPr>
        <p:spPr/>
        <p:txBody>
          <a:bodyPr/>
          <a:lstStyle/>
          <a:p>
            <a:fld id="{5F9BF593-1783-4E67-8352-03961EB69404}" type="datetimeFigureOut">
              <a:rPr lang="en-AU" smtClean="0"/>
              <a:t>7/10/2020</a:t>
            </a:fld>
            <a:endParaRPr lang="en-AU"/>
          </a:p>
        </p:txBody>
      </p:sp>
      <p:sp>
        <p:nvSpPr>
          <p:cNvPr id="5" name="Footer Placeholder 4">
            <a:extLst>
              <a:ext uri="{FF2B5EF4-FFF2-40B4-BE49-F238E27FC236}">
                <a16:creationId xmlns:a16="http://schemas.microsoft.com/office/drawing/2014/main" id="{EA176D5E-F443-44A5-BB1C-6C48143E2A8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6F286B1-169B-4CE2-AB39-F965237FD5F8}"/>
              </a:ext>
            </a:extLst>
          </p:cNvPr>
          <p:cNvSpPr>
            <a:spLocks noGrp="1"/>
          </p:cNvSpPr>
          <p:nvPr>
            <p:ph type="sldNum" sz="quarter" idx="12"/>
          </p:nvPr>
        </p:nvSpPr>
        <p:spPr/>
        <p:txBody>
          <a:bodyPr/>
          <a:lstStyle/>
          <a:p>
            <a:fld id="{9F17B647-36E5-43EA-AE26-1C56480C8622}" type="slidenum">
              <a:rPr lang="en-AU" smtClean="0"/>
              <a:t>‹#›</a:t>
            </a:fld>
            <a:endParaRPr lang="en-AU"/>
          </a:p>
        </p:txBody>
      </p:sp>
    </p:spTree>
    <p:extLst>
      <p:ext uri="{BB962C8B-B14F-4D97-AF65-F5344CB8AC3E}">
        <p14:creationId xmlns:p14="http://schemas.microsoft.com/office/powerpoint/2010/main" val="34909985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45605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Slide Number Placeholder 2"/>
          <p:cNvSpPr txBox="1">
            <a:spLocks/>
          </p:cNvSpPr>
          <p:nvPr userDrawn="1"/>
        </p:nvSpPr>
        <p:spPr>
          <a:xfrm>
            <a:off x="9327848" y="6484912"/>
            <a:ext cx="2844800" cy="328465"/>
          </a:xfrm>
          <a:prstGeom prst="rect">
            <a:avLst/>
          </a:prstGeom>
        </p:spPr>
        <p:txBody>
          <a:bodyPr anchor="b"/>
          <a:lstStyle>
            <a:defPPr>
              <a:defRPr lang="en-US"/>
            </a:defPPr>
            <a:lvl1pPr marL="0" algn="r" defTabSz="914400" rtl="0" eaLnBrk="1" latinLnBrk="0" hangingPunct="1">
              <a:defRPr sz="1200" kern="1200">
                <a:solidFill>
                  <a:srgbClr val="00206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885F34E-8E85-4C32-93C1-0EE19C4FB30D}" type="slidenum">
              <a:rPr lang="en-AU" sz="1200" smtClean="0">
                <a:solidFill>
                  <a:schemeClr val="bg1">
                    <a:lumMod val="50000"/>
                  </a:schemeClr>
                </a:solidFill>
              </a:rPr>
              <a:pPr/>
              <a:t>‹#›</a:t>
            </a:fld>
            <a:endParaRPr lang="en-AU" sz="1200">
              <a:solidFill>
                <a:schemeClr val="bg1">
                  <a:lumMod val="50000"/>
                </a:schemeClr>
              </a:solidFill>
            </a:endParaRPr>
          </a:p>
        </p:txBody>
      </p:sp>
      <p:cxnSp>
        <p:nvCxnSpPr>
          <p:cNvPr id="7" name="Straight Connector 6"/>
          <p:cNvCxnSpPr>
            <a:cxnSpLocks/>
          </p:cNvCxnSpPr>
          <p:nvPr userDrawn="1"/>
        </p:nvCxnSpPr>
        <p:spPr>
          <a:xfrm>
            <a:off x="11495399" y="6453337"/>
            <a:ext cx="0" cy="32846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0" y="6797082"/>
            <a:ext cx="12192000" cy="60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sp>
        <p:nvSpPr>
          <p:cNvPr id="15" name="Rectangle 14"/>
          <p:cNvSpPr/>
          <p:nvPr userDrawn="1"/>
        </p:nvSpPr>
        <p:spPr>
          <a:xfrm>
            <a:off x="0" y="0"/>
            <a:ext cx="12192000" cy="609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p>
        </p:txBody>
      </p:sp>
      <p:pic>
        <p:nvPicPr>
          <p:cNvPr id="9" name="Picture 2" descr="AfMA">
            <a:hlinkClick r:id="rId2"/>
            <a:extLst>
              <a:ext uri="{FF2B5EF4-FFF2-40B4-BE49-F238E27FC236}">
                <a16:creationId xmlns:a16="http://schemas.microsoft.com/office/drawing/2014/main" id="{D19249AA-996C-4DCB-A78F-8581113D450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5815" y="6401952"/>
            <a:ext cx="570455" cy="32972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CA Research | Australian Home of Custom Market Research">
            <a:extLst>
              <a:ext uri="{FF2B5EF4-FFF2-40B4-BE49-F238E27FC236}">
                <a16:creationId xmlns:a16="http://schemas.microsoft.com/office/drawing/2014/main" id="{C2DAA232-372F-4A0E-9A39-C7488A2BA74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610768" y="6458572"/>
            <a:ext cx="815504" cy="26754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picture containing icon&#10;&#10;Description automatically generated">
            <a:extLst>
              <a:ext uri="{FF2B5EF4-FFF2-40B4-BE49-F238E27FC236}">
                <a16:creationId xmlns:a16="http://schemas.microsoft.com/office/drawing/2014/main" id="{F42EDE1C-7ACC-4C0F-A93E-B8507CAA12BD}"/>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8688" y="6401952"/>
            <a:ext cx="468000" cy="331200"/>
          </a:xfrm>
          <a:prstGeom prst="rect">
            <a:avLst/>
          </a:prstGeom>
        </p:spPr>
      </p:pic>
      <p:cxnSp>
        <p:nvCxnSpPr>
          <p:cNvPr id="11" name="Straight Connector 10">
            <a:extLst>
              <a:ext uri="{FF2B5EF4-FFF2-40B4-BE49-F238E27FC236}">
                <a16:creationId xmlns:a16="http://schemas.microsoft.com/office/drawing/2014/main" id="{EED2EC9E-658B-4BE6-BBE9-CC275E9CEC2E}"/>
              </a:ext>
            </a:extLst>
          </p:cNvPr>
          <p:cNvCxnSpPr>
            <a:cxnSpLocks/>
          </p:cNvCxnSpPr>
          <p:nvPr userDrawn="1"/>
        </p:nvCxnSpPr>
        <p:spPr>
          <a:xfrm>
            <a:off x="565264" y="6453337"/>
            <a:ext cx="0" cy="32846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75080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2148667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240072574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24432739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18562710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1210006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ADA58-BECB-4701-A816-6314A0D665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F85C6EF-494F-4262-9E2B-EDA3503348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F0A840E-FCAE-4715-A17E-E4809181409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C4F29A6-6A38-4097-A2EB-B43FBF9DCC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75B8F65-D243-4D60-803B-DFC3A8EE061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DCC0BE-088A-45A4-AAF3-702BFBAC3142}"/>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8" name="Footer Placeholder 7">
            <a:extLst>
              <a:ext uri="{FF2B5EF4-FFF2-40B4-BE49-F238E27FC236}">
                <a16:creationId xmlns:a16="http://schemas.microsoft.com/office/drawing/2014/main" id="{7D27698C-5E8F-4D88-AE10-1D8ADD1C77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A743DB-7CD5-4CD2-BB17-0ABB15DC90C6}"/>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233729405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180368570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325493081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243546816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7453500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10523662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B91485A0-0E97-4ABA-8169-A431844E0DA9}" type="datetimeFigureOut">
              <a:rPr lang="en-AU" smtClean="0"/>
              <a:t>7/10/2020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4B7CB13-81BD-4A8A-A02C-B731172EA596}" type="slidenum">
              <a:rPr lang="en-AU" smtClean="0"/>
              <a:t>‹#›</a:t>
            </a:fld>
            <a:endParaRPr lang="en-AU" dirty="0"/>
          </a:p>
        </p:txBody>
      </p:sp>
    </p:spTree>
    <p:extLst>
      <p:ext uri="{BB962C8B-B14F-4D97-AF65-F5344CB8AC3E}">
        <p14:creationId xmlns:p14="http://schemas.microsoft.com/office/powerpoint/2010/main" val="70099831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ext Slide V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C072D46-2415-2044-8638-99B1B91A5454}"/>
              </a:ext>
            </a:extLst>
          </p:cNvPr>
          <p:cNvSpPr/>
          <p:nvPr userDrawn="1"/>
        </p:nvSpPr>
        <p:spPr>
          <a:xfrm>
            <a:off x="0" y="-7347"/>
            <a:ext cx="12192000" cy="1237979"/>
          </a:xfrm>
          <a:prstGeom prst="rect">
            <a:avLst/>
          </a:prstGeom>
          <a:solidFill>
            <a:srgbClr val="072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 name="Title 1">
            <a:extLst>
              <a:ext uri="{FF2B5EF4-FFF2-40B4-BE49-F238E27FC236}">
                <a16:creationId xmlns:a16="http://schemas.microsoft.com/office/drawing/2014/main" id="{9B24B74E-B52F-A64F-B0C0-BAA324F69322}"/>
              </a:ext>
            </a:extLst>
          </p:cNvPr>
          <p:cNvSpPr>
            <a:spLocks noGrp="1"/>
          </p:cNvSpPr>
          <p:nvPr>
            <p:ph type="title" hasCustomPrompt="1"/>
          </p:nvPr>
        </p:nvSpPr>
        <p:spPr>
          <a:xfrm>
            <a:off x="433333" y="-5751"/>
            <a:ext cx="11420905" cy="1230632"/>
          </a:xfrm>
        </p:spPr>
        <p:txBody>
          <a:bodyPr>
            <a:normAutofit/>
          </a:bodyPr>
          <a:lstStyle>
            <a:lvl1pPr>
              <a:defRPr sz="3733" b="0" i="0">
                <a:solidFill>
                  <a:schemeClr val="bg1"/>
                </a:solidFill>
                <a:latin typeface="Bebas Neue Pro SemiExpanded Boo" panose="020B0406020202050201" pitchFamily="34" charset="77"/>
              </a:defRPr>
            </a:lvl1pPr>
          </a:lstStyle>
          <a:p>
            <a:r>
              <a:rPr lang="en-US" dirty="0"/>
              <a:t>TITLE</a:t>
            </a:r>
          </a:p>
        </p:txBody>
      </p:sp>
      <p:sp>
        <p:nvSpPr>
          <p:cNvPr id="5" name="Text Placeholder 4">
            <a:extLst>
              <a:ext uri="{FF2B5EF4-FFF2-40B4-BE49-F238E27FC236}">
                <a16:creationId xmlns:a16="http://schemas.microsoft.com/office/drawing/2014/main" id="{F8DE6659-C3E9-9348-9D63-1B1D8B0BFCD2}"/>
              </a:ext>
            </a:extLst>
          </p:cNvPr>
          <p:cNvSpPr>
            <a:spLocks noGrp="1"/>
          </p:cNvSpPr>
          <p:nvPr>
            <p:ph type="body" sz="quarter" idx="10" hasCustomPrompt="1"/>
          </p:nvPr>
        </p:nvSpPr>
        <p:spPr>
          <a:xfrm>
            <a:off x="433918" y="1889411"/>
            <a:ext cx="4298949" cy="379656"/>
          </a:xfrm>
        </p:spPr>
        <p:txBody>
          <a:bodyPr anchor="b" anchorCtr="0">
            <a:spAutoFit/>
          </a:bodyPr>
          <a:lstStyle>
            <a:lvl1pPr marL="0" marR="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sz="1867" b="0" i="0">
                <a:solidFill>
                  <a:schemeClr val="tx2"/>
                </a:solidFill>
                <a:latin typeface="Bebas Neue Pro Expanded" panose="020B0506020202050201" pitchFamily="34" charset="77"/>
                <a:ea typeface="Open Sans" panose="020B0606030504020204" pitchFamily="34" charset="0"/>
                <a:cs typeface="Open Sans" panose="020B0606030504020204" pitchFamily="34" charset="0"/>
              </a:defRPr>
            </a:lvl1pPr>
            <a:lvl2pPr marL="457189" indent="0">
              <a:lnSpc>
                <a:spcPct val="150000"/>
              </a:lnSpc>
              <a:buNone/>
              <a:defRPr sz="1200">
                <a:latin typeface="Open Sans" panose="020B0606030504020204" pitchFamily="34" charset="0"/>
                <a:ea typeface="Open Sans" panose="020B0606030504020204" pitchFamily="34" charset="0"/>
                <a:cs typeface="Open Sans" panose="020B0606030504020204" pitchFamily="34" charset="0"/>
              </a:defRPr>
            </a:lvl2pPr>
            <a:lvl3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3pPr>
            <a:lvl4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4pPr>
            <a:lvl5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TITLE</a:t>
            </a:r>
          </a:p>
        </p:txBody>
      </p:sp>
      <p:sp>
        <p:nvSpPr>
          <p:cNvPr id="12" name="Text Placeholder 11">
            <a:extLst>
              <a:ext uri="{FF2B5EF4-FFF2-40B4-BE49-F238E27FC236}">
                <a16:creationId xmlns:a16="http://schemas.microsoft.com/office/drawing/2014/main" id="{38B01999-830F-0348-8158-B2B05CE46A22}"/>
              </a:ext>
            </a:extLst>
          </p:cNvPr>
          <p:cNvSpPr>
            <a:spLocks noGrp="1"/>
          </p:cNvSpPr>
          <p:nvPr>
            <p:ph type="body" sz="quarter" idx="11" hasCustomPrompt="1"/>
          </p:nvPr>
        </p:nvSpPr>
        <p:spPr>
          <a:xfrm>
            <a:off x="433917" y="2269067"/>
            <a:ext cx="4307416" cy="1608667"/>
          </a:xfrm>
        </p:spPr>
        <p:txBody>
          <a:bodyPr>
            <a:normAutofit/>
          </a:bodyPr>
          <a:lstStyle>
            <a:lvl1pPr marL="0" marR="0" indent="0" algn="l" defTabSz="914377" rtl="0" eaLnBrk="1" fontAlgn="auto" latinLnBrk="0" hangingPunct="1">
              <a:lnSpc>
                <a:spcPts val="1867"/>
              </a:lnSpc>
              <a:spcBef>
                <a:spcPts val="1000"/>
              </a:spcBef>
              <a:spcAft>
                <a:spcPts val="0"/>
              </a:spcAft>
              <a:buClrTx/>
              <a:buSzTx/>
              <a:buFont typeface="Arial" panose="020B0604020202020204" pitchFamily="34" charset="0"/>
              <a:buNone/>
              <a:tabLst/>
              <a:defRPr sz="1200" b="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defRPr>
            </a:lvl1pPr>
            <a:lvl2pPr marL="457189" indent="0">
              <a:buNone/>
              <a:defRPr sz="1200">
                <a:latin typeface="Open Sans" panose="020B0606030504020204" pitchFamily="34" charset="0"/>
                <a:ea typeface="Open Sans" panose="020B0606030504020204" pitchFamily="34" charset="0"/>
                <a:cs typeface="Open Sans" panose="020B0606030504020204" pitchFamily="34" charset="0"/>
              </a:defRPr>
            </a:lvl2pPr>
            <a:lvl3pPr marL="914377" indent="0">
              <a:buNone/>
              <a:defRPr sz="1200">
                <a:latin typeface="Open Sans" panose="020B0606030504020204" pitchFamily="34" charset="0"/>
                <a:ea typeface="Open Sans" panose="020B0606030504020204" pitchFamily="34" charset="0"/>
                <a:cs typeface="Open Sans" panose="020B0606030504020204" pitchFamily="34" charset="0"/>
              </a:defRPr>
            </a:lvl3pPr>
            <a:lvl4pPr marL="1371566" indent="0">
              <a:buNone/>
              <a:defRPr sz="1200">
                <a:latin typeface="Open Sans" panose="020B0606030504020204" pitchFamily="34" charset="0"/>
                <a:ea typeface="Open Sans" panose="020B0606030504020204" pitchFamily="34" charset="0"/>
                <a:cs typeface="Open Sans" panose="020B0606030504020204" pitchFamily="34" charset="0"/>
              </a:defRPr>
            </a:lvl4pPr>
            <a:lvl5pPr marL="1828754" indent="0">
              <a:buNone/>
              <a:defRPr sz="12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Body text</a:t>
            </a:r>
          </a:p>
        </p:txBody>
      </p:sp>
      <p:sp>
        <p:nvSpPr>
          <p:cNvPr id="13" name="Text Placeholder 4">
            <a:extLst>
              <a:ext uri="{FF2B5EF4-FFF2-40B4-BE49-F238E27FC236}">
                <a16:creationId xmlns:a16="http://schemas.microsoft.com/office/drawing/2014/main" id="{8C118B03-5638-C148-8AFF-590222D33029}"/>
              </a:ext>
            </a:extLst>
          </p:cNvPr>
          <p:cNvSpPr>
            <a:spLocks noGrp="1"/>
          </p:cNvSpPr>
          <p:nvPr>
            <p:ph type="body" sz="quarter" idx="12" hasCustomPrompt="1"/>
          </p:nvPr>
        </p:nvSpPr>
        <p:spPr>
          <a:xfrm>
            <a:off x="6024653" y="1889411"/>
            <a:ext cx="4298949" cy="379656"/>
          </a:xfrm>
        </p:spPr>
        <p:txBody>
          <a:bodyPr anchor="b" anchorCtr="0">
            <a:spAutoFit/>
          </a:bodyPr>
          <a:lstStyle>
            <a:lvl1pPr marL="0" marR="0" indent="0" algn="l" defTabSz="914377" rtl="0" eaLnBrk="1" fontAlgn="auto" latinLnBrk="0" hangingPunct="1">
              <a:lnSpc>
                <a:spcPct val="100000"/>
              </a:lnSpc>
              <a:spcBef>
                <a:spcPts val="1000"/>
              </a:spcBef>
              <a:spcAft>
                <a:spcPts val="0"/>
              </a:spcAft>
              <a:buClrTx/>
              <a:buSzTx/>
              <a:buFont typeface="Arial" panose="020B0604020202020204" pitchFamily="34" charset="0"/>
              <a:buNone/>
              <a:tabLst/>
              <a:defRPr sz="1867" b="0" i="0">
                <a:solidFill>
                  <a:schemeClr val="tx2"/>
                </a:solidFill>
                <a:latin typeface="Bebas Neue Pro Expanded" panose="020B0506020202050201" pitchFamily="34" charset="77"/>
                <a:ea typeface="Open Sans" panose="020B0606030504020204" pitchFamily="34" charset="0"/>
                <a:cs typeface="Open Sans" panose="020B0606030504020204" pitchFamily="34" charset="0"/>
              </a:defRPr>
            </a:lvl1pPr>
            <a:lvl2pPr marL="457189" indent="0">
              <a:lnSpc>
                <a:spcPct val="150000"/>
              </a:lnSpc>
              <a:buNone/>
              <a:defRPr sz="1200">
                <a:latin typeface="Open Sans" panose="020B0606030504020204" pitchFamily="34" charset="0"/>
                <a:ea typeface="Open Sans" panose="020B0606030504020204" pitchFamily="34" charset="0"/>
                <a:cs typeface="Open Sans" panose="020B0606030504020204" pitchFamily="34" charset="0"/>
              </a:defRPr>
            </a:lvl2pPr>
            <a:lvl3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3pPr>
            <a:lvl4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4pPr>
            <a:lvl5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TITLE</a:t>
            </a:r>
          </a:p>
        </p:txBody>
      </p:sp>
      <p:sp>
        <p:nvSpPr>
          <p:cNvPr id="14" name="Text Placeholder 11">
            <a:extLst>
              <a:ext uri="{FF2B5EF4-FFF2-40B4-BE49-F238E27FC236}">
                <a16:creationId xmlns:a16="http://schemas.microsoft.com/office/drawing/2014/main" id="{770C38E9-5E72-4C42-96F2-52DF75C353BB}"/>
              </a:ext>
            </a:extLst>
          </p:cNvPr>
          <p:cNvSpPr>
            <a:spLocks noGrp="1"/>
          </p:cNvSpPr>
          <p:nvPr>
            <p:ph type="body" sz="quarter" idx="13" hasCustomPrompt="1"/>
          </p:nvPr>
        </p:nvSpPr>
        <p:spPr>
          <a:xfrm>
            <a:off x="6024653" y="2269067"/>
            <a:ext cx="4307416" cy="1608667"/>
          </a:xfrm>
        </p:spPr>
        <p:txBody>
          <a:bodyPr>
            <a:normAutofit/>
          </a:bodyPr>
          <a:lstStyle>
            <a:lvl1pPr marL="0" marR="0" indent="0" algn="l" defTabSz="914377" rtl="0" eaLnBrk="1" fontAlgn="auto" latinLnBrk="0" hangingPunct="1">
              <a:lnSpc>
                <a:spcPts val="1867"/>
              </a:lnSpc>
              <a:spcBef>
                <a:spcPts val="1000"/>
              </a:spcBef>
              <a:spcAft>
                <a:spcPts val="0"/>
              </a:spcAft>
              <a:buClrTx/>
              <a:buSzTx/>
              <a:buFont typeface="Arial" panose="020B0604020202020204" pitchFamily="34" charset="0"/>
              <a:buNone/>
              <a:tabLst/>
              <a:defRPr sz="1200" b="1">
                <a:solidFill>
                  <a:schemeClr val="tx2"/>
                </a:solidFill>
                <a:latin typeface="Open Sans" panose="020B0606030504020204" pitchFamily="34" charset="0"/>
                <a:ea typeface="Open Sans" panose="020B0606030504020204" pitchFamily="34" charset="0"/>
                <a:cs typeface="Open Sans" panose="020B0606030504020204" pitchFamily="34" charset="0"/>
              </a:defRPr>
            </a:lvl1pPr>
            <a:lvl2pPr marL="457189" indent="0">
              <a:buNone/>
              <a:defRPr sz="1200">
                <a:latin typeface="Open Sans" panose="020B0606030504020204" pitchFamily="34" charset="0"/>
                <a:ea typeface="Open Sans" panose="020B0606030504020204" pitchFamily="34" charset="0"/>
                <a:cs typeface="Open Sans" panose="020B0606030504020204" pitchFamily="34" charset="0"/>
              </a:defRPr>
            </a:lvl2pPr>
            <a:lvl3pPr marL="914377" indent="0">
              <a:buNone/>
              <a:defRPr sz="1200">
                <a:latin typeface="Open Sans" panose="020B0606030504020204" pitchFamily="34" charset="0"/>
                <a:ea typeface="Open Sans" panose="020B0606030504020204" pitchFamily="34" charset="0"/>
                <a:cs typeface="Open Sans" panose="020B0606030504020204" pitchFamily="34" charset="0"/>
              </a:defRPr>
            </a:lvl3pPr>
            <a:lvl4pPr marL="1371566" indent="0">
              <a:buNone/>
              <a:defRPr sz="1200">
                <a:latin typeface="Open Sans" panose="020B0606030504020204" pitchFamily="34" charset="0"/>
                <a:ea typeface="Open Sans" panose="020B0606030504020204" pitchFamily="34" charset="0"/>
                <a:cs typeface="Open Sans" panose="020B0606030504020204" pitchFamily="34" charset="0"/>
              </a:defRPr>
            </a:lvl4pPr>
            <a:lvl5pPr marL="1828754" indent="0">
              <a:buNone/>
              <a:defRPr sz="12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When bolding text in a sentence use this yellow.</a:t>
            </a:r>
            <a:endParaRPr lang="en-US" sz="12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 Placeholder 15">
            <a:extLst>
              <a:ext uri="{FF2B5EF4-FFF2-40B4-BE49-F238E27FC236}">
                <a16:creationId xmlns:a16="http://schemas.microsoft.com/office/drawing/2014/main" id="{861418DB-D42C-464B-B9FC-9B10E71DA1CC}"/>
              </a:ext>
            </a:extLst>
          </p:cNvPr>
          <p:cNvSpPr>
            <a:spLocks noGrp="1"/>
          </p:cNvSpPr>
          <p:nvPr>
            <p:ph type="body" sz="quarter" idx="14"/>
          </p:nvPr>
        </p:nvSpPr>
        <p:spPr>
          <a:xfrm>
            <a:off x="6024653" y="3877733"/>
            <a:ext cx="4307416" cy="1828800"/>
          </a:xfrm>
        </p:spPr>
        <p:txBody>
          <a:bodyPr/>
          <a:lstStyle>
            <a:lvl1pPr>
              <a:lnSpc>
                <a:spcPct val="150000"/>
              </a:lnSpc>
              <a:defRPr sz="1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defRPr>
            </a:lvl1pPr>
            <a:lvl2pPr>
              <a:lnSpc>
                <a:spcPct val="150000"/>
              </a:lnSpc>
              <a:defRPr sz="1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defRPr>
            </a:lvl2pPr>
            <a:lvl3pPr>
              <a:lnSpc>
                <a:spcPct val="150000"/>
              </a:lnSpc>
              <a:defRPr sz="1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defRPr>
            </a:lvl3pPr>
            <a:lvl4pPr>
              <a:lnSpc>
                <a:spcPct val="150000"/>
              </a:lnSpc>
              <a:defRPr sz="1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defRPr>
            </a:lvl4pPr>
            <a:lvl5pPr>
              <a:lnSpc>
                <a:spcPct val="150000"/>
              </a:lnSpc>
              <a:defRPr sz="1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ext Placeholder 2">
            <a:extLst>
              <a:ext uri="{FF2B5EF4-FFF2-40B4-BE49-F238E27FC236}">
                <a16:creationId xmlns:a16="http://schemas.microsoft.com/office/drawing/2014/main" id="{5F586CCD-F3AE-304B-8C73-47BADC434CCA}"/>
              </a:ext>
            </a:extLst>
          </p:cNvPr>
          <p:cNvSpPr>
            <a:spLocks noGrp="1"/>
          </p:cNvSpPr>
          <p:nvPr>
            <p:ph type="body" sz="quarter" idx="15"/>
          </p:nvPr>
        </p:nvSpPr>
        <p:spPr>
          <a:xfrm>
            <a:off x="433917" y="3877733"/>
            <a:ext cx="4307416" cy="1828800"/>
          </a:xfrm>
        </p:spPr>
        <p:txBody>
          <a:bodyPr>
            <a:normAutofit/>
          </a:bodyPr>
          <a:lstStyle>
            <a:lvl1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1pPr>
            <a:lvl2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2pPr>
            <a:lvl3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3pPr>
            <a:lvl4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4pPr>
            <a:lvl5pPr>
              <a:lnSpc>
                <a:spcPct val="150000"/>
              </a:lnSpc>
              <a:defRPr sz="1200">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43831DBD-F24D-B24C-A0CB-52168AFCC353}"/>
              </a:ext>
            </a:extLst>
          </p:cNvPr>
          <p:cNvPicPr>
            <a:picLocks noChangeAspect="1"/>
          </p:cNvPicPr>
          <p:nvPr userDrawn="1"/>
        </p:nvPicPr>
        <p:blipFill>
          <a:blip r:embed="rId2"/>
          <a:stretch>
            <a:fillRect/>
          </a:stretch>
        </p:blipFill>
        <p:spPr>
          <a:xfrm>
            <a:off x="11254941" y="6357793"/>
            <a:ext cx="882025" cy="447185"/>
          </a:xfrm>
          <a:prstGeom prst="rect">
            <a:avLst/>
          </a:prstGeom>
        </p:spPr>
      </p:pic>
    </p:spTree>
    <p:extLst>
      <p:ext uri="{BB962C8B-B14F-4D97-AF65-F5344CB8AC3E}">
        <p14:creationId xmlns:p14="http://schemas.microsoft.com/office/powerpoint/2010/main" val="322348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1000"/>
                                        <p:tgtEl>
                                          <p:spTgt spid="12">
                                            <p:txEl>
                                              <p:pRg st="0" end="0"/>
                                            </p:txEl>
                                          </p:spTgt>
                                        </p:tgtEl>
                                      </p:cBhvr>
                                    </p:animEffect>
                                    <p:anim calcmode="lin" valueType="num">
                                      <p:cBhvr>
                                        <p:cTn id="13"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fade">
                                      <p:cBhvr>
                                        <p:cTn id="44" dur="1000"/>
                                        <p:tgtEl>
                                          <p:spTgt spid="13">
                                            <p:txEl>
                                              <p:pRg st="0" end="0"/>
                                            </p:txEl>
                                          </p:spTgt>
                                        </p:tgtEl>
                                      </p:cBhvr>
                                    </p:animEffect>
                                    <p:anim calcmode="lin" valueType="num">
                                      <p:cBhvr>
                                        <p:cTn id="45"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6" dur="1000" fill="hold"/>
                                        <p:tgtEl>
                                          <p:spTgt spid="13">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Effect transition="in" filter="fade">
                                      <p:cBhvr>
                                        <p:cTn id="49" dur="1000"/>
                                        <p:tgtEl>
                                          <p:spTgt spid="14">
                                            <p:txEl>
                                              <p:pRg st="0" end="0"/>
                                            </p:txEl>
                                          </p:spTgt>
                                        </p:tgtEl>
                                      </p:cBhvr>
                                    </p:animEffect>
                                    <p:anim calcmode="lin" valueType="num">
                                      <p:cBhvr>
                                        <p:cTn id="50"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14">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6">
                                            <p:txEl>
                                              <p:pRg st="0" end="0"/>
                                            </p:txEl>
                                          </p:spTgt>
                                        </p:tgtEl>
                                        <p:attrNameLst>
                                          <p:attrName>style.visibility</p:attrName>
                                        </p:attrNameLst>
                                      </p:cBhvr>
                                      <p:to>
                                        <p:strVal val="visible"/>
                                      </p:to>
                                    </p:set>
                                    <p:animEffect transition="in" filter="fade">
                                      <p:cBhvr>
                                        <p:cTn id="54" dur="1000"/>
                                        <p:tgtEl>
                                          <p:spTgt spid="16">
                                            <p:txEl>
                                              <p:pRg st="0" end="0"/>
                                            </p:txEl>
                                          </p:spTgt>
                                        </p:tgtEl>
                                      </p:cBhvr>
                                    </p:animEffect>
                                    <p:anim calcmode="lin" valueType="num">
                                      <p:cBhvr>
                                        <p:cTn id="55"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56" dur="1000" fill="hold"/>
                                        <p:tgtEl>
                                          <p:spTgt spid="16">
                                            <p:txEl>
                                              <p:pRg st="0" end="0"/>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6">
                                            <p:txEl>
                                              <p:pRg st="1" end="1"/>
                                            </p:txEl>
                                          </p:spTgt>
                                        </p:tgtEl>
                                        <p:attrNameLst>
                                          <p:attrName>style.visibility</p:attrName>
                                        </p:attrNameLst>
                                      </p:cBhvr>
                                      <p:to>
                                        <p:strVal val="visible"/>
                                      </p:to>
                                    </p:set>
                                    <p:animEffect transition="in" filter="fade">
                                      <p:cBhvr>
                                        <p:cTn id="59" dur="1000"/>
                                        <p:tgtEl>
                                          <p:spTgt spid="16">
                                            <p:txEl>
                                              <p:pRg st="1" end="1"/>
                                            </p:txEl>
                                          </p:spTgt>
                                        </p:tgtEl>
                                      </p:cBhvr>
                                    </p:animEffect>
                                    <p:anim calcmode="lin" valueType="num">
                                      <p:cBhvr>
                                        <p:cTn id="60" dur="1000" fill="hold"/>
                                        <p:tgtEl>
                                          <p:spTgt spid="16">
                                            <p:txEl>
                                              <p:pRg st="1" end="1"/>
                                            </p:txEl>
                                          </p:spTgt>
                                        </p:tgtEl>
                                        <p:attrNameLst>
                                          <p:attrName>ppt_x</p:attrName>
                                        </p:attrNameLst>
                                      </p:cBhvr>
                                      <p:tavLst>
                                        <p:tav tm="0">
                                          <p:val>
                                            <p:strVal val="#ppt_x"/>
                                          </p:val>
                                        </p:tav>
                                        <p:tav tm="100000">
                                          <p:val>
                                            <p:strVal val="#ppt_x"/>
                                          </p:val>
                                        </p:tav>
                                      </p:tavLst>
                                    </p:anim>
                                    <p:anim calcmode="lin" valueType="num">
                                      <p:cBhvr>
                                        <p:cTn id="61" dur="1000" fill="hold"/>
                                        <p:tgtEl>
                                          <p:spTgt spid="16">
                                            <p:txEl>
                                              <p:pRg st="1" end="1"/>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6">
                                            <p:txEl>
                                              <p:pRg st="2" end="2"/>
                                            </p:txEl>
                                          </p:spTgt>
                                        </p:tgtEl>
                                        <p:attrNameLst>
                                          <p:attrName>style.visibility</p:attrName>
                                        </p:attrNameLst>
                                      </p:cBhvr>
                                      <p:to>
                                        <p:strVal val="visible"/>
                                      </p:to>
                                    </p:set>
                                    <p:animEffect transition="in" filter="fade">
                                      <p:cBhvr>
                                        <p:cTn id="64" dur="1000"/>
                                        <p:tgtEl>
                                          <p:spTgt spid="16">
                                            <p:txEl>
                                              <p:pRg st="2" end="2"/>
                                            </p:txEl>
                                          </p:spTgt>
                                        </p:tgtEl>
                                      </p:cBhvr>
                                    </p:animEffect>
                                    <p:anim calcmode="lin" valueType="num">
                                      <p:cBhvr>
                                        <p:cTn id="65" dur="1000" fill="hold"/>
                                        <p:tgtEl>
                                          <p:spTgt spid="16">
                                            <p:txEl>
                                              <p:pRg st="2" end="2"/>
                                            </p:txEl>
                                          </p:spTgt>
                                        </p:tgtEl>
                                        <p:attrNameLst>
                                          <p:attrName>ppt_x</p:attrName>
                                        </p:attrNameLst>
                                      </p:cBhvr>
                                      <p:tavLst>
                                        <p:tav tm="0">
                                          <p:val>
                                            <p:strVal val="#ppt_x"/>
                                          </p:val>
                                        </p:tav>
                                        <p:tav tm="100000">
                                          <p:val>
                                            <p:strVal val="#ppt_x"/>
                                          </p:val>
                                        </p:tav>
                                      </p:tavLst>
                                    </p:anim>
                                    <p:anim calcmode="lin" valueType="num">
                                      <p:cBhvr>
                                        <p:cTn id="66" dur="1000" fill="hold"/>
                                        <p:tgtEl>
                                          <p:spTgt spid="16">
                                            <p:txEl>
                                              <p:pRg st="2" end="2"/>
                                            </p:txEl>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6">
                                            <p:txEl>
                                              <p:pRg st="3" end="3"/>
                                            </p:txEl>
                                          </p:spTgt>
                                        </p:tgtEl>
                                        <p:attrNameLst>
                                          <p:attrName>style.visibility</p:attrName>
                                        </p:attrNameLst>
                                      </p:cBhvr>
                                      <p:to>
                                        <p:strVal val="visible"/>
                                      </p:to>
                                    </p:set>
                                    <p:animEffect transition="in" filter="fade">
                                      <p:cBhvr>
                                        <p:cTn id="69" dur="1000"/>
                                        <p:tgtEl>
                                          <p:spTgt spid="16">
                                            <p:txEl>
                                              <p:pRg st="3" end="3"/>
                                            </p:txEl>
                                          </p:spTgt>
                                        </p:tgtEl>
                                      </p:cBhvr>
                                    </p:animEffect>
                                    <p:anim calcmode="lin" valueType="num">
                                      <p:cBhvr>
                                        <p:cTn id="70" dur="1000" fill="hold"/>
                                        <p:tgtEl>
                                          <p:spTgt spid="16">
                                            <p:txEl>
                                              <p:pRg st="3" end="3"/>
                                            </p:txEl>
                                          </p:spTgt>
                                        </p:tgtEl>
                                        <p:attrNameLst>
                                          <p:attrName>ppt_x</p:attrName>
                                        </p:attrNameLst>
                                      </p:cBhvr>
                                      <p:tavLst>
                                        <p:tav tm="0">
                                          <p:val>
                                            <p:strVal val="#ppt_x"/>
                                          </p:val>
                                        </p:tav>
                                        <p:tav tm="100000">
                                          <p:val>
                                            <p:strVal val="#ppt_x"/>
                                          </p:val>
                                        </p:tav>
                                      </p:tavLst>
                                    </p:anim>
                                    <p:anim calcmode="lin" valueType="num">
                                      <p:cBhvr>
                                        <p:cTn id="71" dur="1000" fill="hold"/>
                                        <p:tgtEl>
                                          <p:spTgt spid="16">
                                            <p:txEl>
                                              <p:pRg st="3" end="3"/>
                                            </p:txEl>
                                          </p:spTgt>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6">
                                            <p:txEl>
                                              <p:pRg st="4" end="4"/>
                                            </p:txEl>
                                          </p:spTgt>
                                        </p:tgtEl>
                                        <p:attrNameLst>
                                          <p:attrName>style.visibility</p:attrName>
                                        </p:attrNameLst>
                                      </p:cBhvr>
                                      <p:to>
                                        <p:strVal val="visible"/>
                                      </p:to>
                                    </p:set>
                                    <p:animEffect transition="in" filter="fade">
                                      <p:cBhvr>
                                        <p:cTn id="74" dur="1000"/>
                                        <p:tgtEl>
                                          <p:spTgt spid="16">
                                            <p:txEl>
                                              <p:pRg st="4" end="4"/>
                                            </p:txEl>
                                          </p:spTgt>
                                        </p:tgtEl>
                                      </p:cBhvr>
                                    </p:animEffect>
                                    <p:anim calcmode="lin" valueType="num">
                                      <p:cBhvr>
                                        <p:cTn id="75" dur="1000" fill="hold"/>
                                        <p:tgtEl>
                                          <p:spTgt spid="16">
                                            <p:txEl>
                                              <p:pRg st="4" end="4"/>
                                            </p:txEl>
                                          </p:spTgt>
                                        </p:tgtEl>
                                        <p:attrNameLst>
                                          <p:attrName>ppt_x</p:attrName>
                                        </p:attrNameLst>
                                      </p:cBhvr>
                                      <p:tavLst>
                                        <p:tav tm="0">
                                          <p:val>
                                            <p:strVal val="#ppt_x"/>
                                          </p:val>
                                        </p:tav>
                                        <p:tav tm="100000">
                                          <p:val>
                                            <p:strVal val="#ppt_x"/>
                                          </p:val>
                                        </p:tav>
                                      </p:tavLst>
                                    </p:anim>
                                    <p:anim calcmode="lin" valueType="num">
                                      <p:cBhvr>
                                        <p:cTn id="76" dur="1000" fill="hold"/>
                                        <p:tgtEl>
                                          <p:spTgt spid="1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1000"/>
                        <p:tgtEl>
                          <p:spTgt spid="5"/>
                        </p:tgtEl>
                      </p:cBhvr>
                    </p:animEffect>
                    <p:anim calcmode="lin" valueType="num">
                      <p:cBhvr>
                        <p:cTn dur="1000" fill="hold"/>
                        <p:tgtEl>
                          <p:spTgt spid="5"/>
                        </p:tgtEl>
                        <p:attrNameLst>
                          <p:attrName>ppt_x</p:attrName>
                        </p:attrNameLst>
                      </p:cBhvr>
                      <p:tavLst>
                        <p:tav tm="0">
                          <p:val>
                            <p:strVal val="#ppt_x"/>
                          </p:val>
                        </p:tav>
                        <p:tav tm="100000">
                          <p:val>
                            <p:strVal val="#ppt_x"/>
                          </p:val>
                        </p:tav>
                      </p:tavLst>
                    </p:anim>
                    <p:anim calcmode="lin" valueType="num">
                      <p:cBhvr>
                        <p:cTn dur="1000" fill="hold"/>
                        <p:tgtEl>
                          <p:spTgt spid="5"/>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42"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1000"/>
                        <p:tgtEl>
                          <p:spTgt spid="12"/>
                        </p:tgtEl>
                      </p:cBhvr>
                    </p:animEffect>
                    <p:anim calcmode="lin" valueType="num">
                      <p:cBhvr>
                        <p:cTn dur="1000" fill="hold"/>
                        <p:tgtEl>
                          <p:spTgt spid="12"/>
                        </p:tgtEl>
                        <p:attrNameLst>
                          <p:attrName>ppt_x</p:attrName>
                        </p:attrNameLst>
                      </p:cBhvr>
                      <p:tavLst>
                        <p:tav tm="0">
                          <p:val>
                            <p:strVal val="#ppt_x"/>
                          </p:val>
                        </p:tav>
                        <p:tav tm="100000">
                          <p:val>
                            <p:strVal val="#ppt_x"/>
                          </p:val>
                        </p:tav>
                      </p:tavLst>
                    </p:anim>
                    <p:anim calcmode="lin" valueType="num">
                      <p:cBhvr>
                        <p:cTn dur="10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click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ppt_x</p:attrName>
                        </p:attrNameLst>
                      </p:cBhvr>
                      <p:tavLst>
                        <p:tav tm="0">
                          <p:val>
                            <p:strVal val="#ppt_x"/>
                          </p:val>
                        </p:tav>
                        <p:tav tm="100000">
                          <p:val>
                            <p:strVal val="#ppt_x"/>
                          </p:val>
                        </p:tav>
                      </p:tavLst>
                    </p:anim>
                    <p:anim calcmode="lin" valueType="num">
                      <p:cBhvr>
                        <p:cTn dur="10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2"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1000"/>
                        <p:tgtEl>
                          <p:spTgt spid="14"/>
                        </p:tgtEl>
                      </p:cBhvr>
                    </p:animEffect>
                    <p:anim calcmode="lin" valueType="num">
                      <p:cBhvr>
                        <p:cTn dur="1000" fill="hold"/>
                        <p:tgtEl>
                          <p:spTgt spid="14"/>
                        </p:tgtEl>
                        <p:attrNameLst>
                          <p:attrName>ppt_x</p:attrName>
                        </p:attrNameLst>
                      </p:cBhvr>
                      <p:tavLst>
                        <p:tav tm="0">
                          <p:val>
                            <p:strVal val="#ppt_x"/>
                          </p:val>
                        </p:tav>
                        <p:tav tm="100000">
                          <p:val>
                            <p:strVal val="#ppt_x"/>
                          </p:val>
                        </p:tav>
                      </p:tavLst>
                    </p:anim>
                    <p:anim calcmode="lin" valueType="num">
                      <p:cBhvr>
                        <p:cTn dur="1000" fill="hold"/>
                        <p:tgtEl>
                          <p:spTgt spid="14"/>
                        </p:tgtEl>
                        <p:attrNameLst>
                          <p:attrName>ppt_y</p:attrName>
                        </p:attrNameLst>
                      </p:cBhvr>
                      <p:tavLst>
                        <p:tav tm="0">
                          <p:val>
                            <p:strVal val="#ppt_y+.1"/>
                          </p:val>
                        </p:tav>
                        <p:tav tm="100000">
                          <p:val>
                            <p:strVal val="#ppt_y"/>
                          </p:val>
                        </p:tav>
                      </p:tavLst>
                    </p:anim>
                  </p:childTnLst>
                </p:cTn>
              </p:par>
            </p:tnLst>
          </p:tmpl>
        </p:tmplLst>
      </p:bldP>
      <p:bldP spid="16" grpId="0" build="p">
        <p:tmplLst>
          <p:tmpl lvl="1">
            <p:tnLst>
              <p:par>
                <p:cTn presetID="42"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1000"/>
                        <p:tgtEl>
                          <p:spTgt spid="16"/>
                        </p:tgtEl>
                      </p:cBhvr>
                    </p:animEffect>
                    <p:anim calcmode="lin" valueType="num">
                      <p:cBhvr>
                        <p:cTn dur="1000" fill="hold"/>
                        <p:tgtEl>
                          <p:spTgt spid="16"/>
                        </p:tgtEl>
                        <p:attrNameLst>
                          <p:attrName>ppt_x</p:attrName>
                        </p:attrNameLst>
                      </p:cBhvr>
                      <p:tavLst>
                        <p:tav tm="0">
                          <p:val>
                            <p:strVal val="#ppt_x"/>
                          </p:val>
                        </p:tav>
                        <p:tav tm="100000">
                          <p:val>
                            <p:strVal val="#ppt_x"/>
                          </p:val>
                        </p:tav>
                      </p:tavLst>
                    </p:anim>
                    <p:anim calcmode="lin" valueType="num">
                      <p:cBhvr>
                        <p:cTn dur="1000" fill="hold"/>
                        <p:tgtEl>
                          <p:spTgt spid="16"/>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1000"/>
                        <p:tgtEl>
                          <p:spTgt spid="16"/>
                        </p:tgtEl>
                      </p:cBhvr>
                    </p:animEffect>
                    <p:anim calcmode="lin" valueType="num">
                      <p:cBhvr>
                        <p:cTn dur="1000" fill="hold"/>
                        <p:tgtEl>
                          <p:spTgt spid="16"/>
                        </p:tgtEl>
                        <p:attrNameLst>
                          <p:attrName>ppt_x</p:attrName>
                        </p:attrNameLst>
                      </p:cBhvr>
                      <p:tavLst>
                        <p:tav tm="0">
                          <p:val>
                            <p:strVal val="#ppt_x"/>
                          </p:val>
                        </p:tav>
                        <p:tav tm="100000">
                          <p:val>
                            <p:strVal val="#ppt_x"/>
                          </p:val>
                        </p:tav>
                      </p:tavLst>
                    </p:anim>
                    <p:anim calcmode="lin" valueType="num">
                      <p:cBhvr>
                        <p:cTn dur="1000" fill="hold"/>
                        <p:tgtEl>
                          <p:spTgt spid="16"/>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1000"/>
                        <p:tgtEl>
                          <p:spTgt spid="16"/>
                        </p:tgtEl>
                      </p:cBhvr>
                    </p:animEffect>
                    <p:anim calcmode="lin" valueType="num">
                      <p:cBhvr>
                        <p:cTn dur="1000" fill="hold"/>
                        <p:tgtEl>
                          <p:spTgt spid="16"/>
                        </p:tgtEl>
                        <p:attrNameLst>
                          <p:attrName>ppt_x</p:attrName>
                        </p:attrNameLst>
                      </p:cBhvr>
                      <p:tavLst>
                        <p:tav tm="0">
                          <p:val>
                            <p:strVal val="#ppt_x"/>
                          </p:val>
                        </p:tav>
                        <p:tav tm="100000">
                          <p:val>
                            <p:strVal val="#ppt_x"/>
                          </p:val>
                        </p:tav>
                      </p:tavLst>
                    </p:anim>
                    <p:anim calcmode="lin" valueType="num">
                      <p:cBhvr>
                        <p:cTn dur="1000" fill="hold"/>
                        <p:tgtEl>
                          <p:spTgt spid="16"/>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1000"/>
                        <p:tgtEl>
                          <p:spTgt spid="16"/>
                        </p:tgtEl>
                      </p:cBhvr>
                    </p:animEffect>
                    <p:anim calcmode="lin" valueType="num">
                      <p:cBhvr>
                        <p:cTn dur="1000" fill="hold"/>
                        <p:tgtEl>
                          <p:spTgt spid="16"/>
                        </p:tgtEl>
                        <p:attrNameLst>
                          <p:attrName>ppt_x</p:attrName>
                        </p:attrNameLst>
                      </p:cBhvr>
                      <p:tavLst>
                        <p:tav tm="0">
                          <p:val>
                            <p:strVal val="#ppt_x"/>
                          </p:val>
                        </p:tav>
                        <p:tav tm="100000">
                          <p:val>
                            <p:strVal val="#ppt_x"/>
                          </p:val>
                        </p:tav>
                      </p:tavLst>
                    </p:anim>
                    <p:anim calcmode="lin" valueType="num">
                      <p:cBhvr>
                        <p:cTn dur="1000" fill="hold"/>
                        <p:tgtEl>
                          <p:spTgt spid="16"/>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1000"/>
                        <p:tgtEl>
                          <p:spTgt spid="16"/>
                        </p:tgtEl>
                      </p:cBhvr>
                    </p:animEffect>
                    <p:anim calcmode="lin" valueType="num">
                      <p:cBhvr>
                        <p:cTn dur="1000" fill="hold"/>
                        <p:tgtEl>
                          <p:spTgt spid="16"/>
                        </p:tgtEl>
                        <p:attrNameLst>
                          <p:attrName>ppt_x</p:attrName>
                        </p:attrNameLst>
                      </p:cBhvr>
                      <p:tavLst>
                        <p:tav tm="0">
                          <p:val>
                            <p:strVal val="#ppt_x"/>
                          </p:val>
                        </p:tav>
                        <p:tav tm="100000">
                          <p:val>
                            <p:strVal val="#ppt_x"/>
                          </p:val>
                        </p:tav>
                      </p:tavLst>
                    </p:anim>
                    <p:anim calcmode="lin" valueType="num">
                      <p:cBhvr>
                        <p:cTn dur="1000" fill="hold"/>
                        <p:tgtEl>
                          <p:spTgt spid="16"/>
                        </p:tgtEl>
                        <p:attrNameLst>
                          <p:attrName>ppt_y</p:attrName>
                        </p:attrNameLst>
                      </p:cBhvr>
                      <p:tavLst>
                        <p:tav tm="0">
                          <p:val>
                            <p:strVal val="#ppt_y+.1"/>
                          </p:val>
                        </p:tav>
                        <p:tav tm="100000">
                          <p:val>
                            <p:strVal val="#ppt_y"/>
                          </p:val>
                        </p:tav>
                      </p:tavLst>
                    </p:anim>
                  </p:childTnLst>
                </p:cTn>
              </p:par>
            </p:tnLst>
          </p:tmpl>
        </p:tmplLst>
      </p:bldP>
      <p:bldP spid="3" grpId="0" build="p">
        <p:tmplLst>
          <p:tmpl lvl="1">
            <p:tnLst>
              <p:par>
                <p:cTn presetID="42"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Lst>
  </p:timing>
  <p:hf hdr="0" ftr="0" dt="0"/>
  <p:extLst>
    <p:ext uri="{DCECCB84-F9BA-43D5-87BE-67443E8EF086}">
      <p15:sldGuideLst xmlns:p15="http://schemas.microsoft.com/office/powerpoint/2012/main">
        <p15:guide id="1" pos="249">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7CEDB-4235-401E-888A-AA36D2991C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8101592-56E9-407A-A73A-50C73E65A6B2}"/>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4" name="Footer Placeholder 3">
            <a:extLst>
              <a:ext uri="{FF2B5EF4-FFF2-40B4-BE49-F238E27FC236}">
                <a16:creationId xmlns:a16="http://schemas.microsoft.com/office/drawing/2014/main" id="{53F978B7-5975-4663-B95B-F3481D00E5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7ECCC9F-4FDB-4558-88A9-D4FA58D2F1C5}"/>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3237005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7BEB12-8F65-444B-82BF-B1FE370C7D27}"/>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3" name="Footer Placeholder 2">
            <a:extLst>
              <a:ext uri="{FF2B5EF4-FFF2-40B4-BE49-F238E27FC236}">
                <a16:creationId xmlns:a16="http://schemas.microsoft.com/office/drawing/2014/main" id="{877669BA-2225-4754-986C-2288584307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1FD7803-4485-4B97-98B0-784B7302045B}"/>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3443543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F3BF3-D5EF-4F23-AB46-D63B0856BE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0988F8-6B59-4CB0-8664-259B8C7940C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44D597-23C2-4B59-A729-B5BCD1DC3F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626E298-AD1F-4F2A-8AFC-0EF9C18C70CF}"/>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6" name="Footer Placeholder 5">
            <a:extLst>
              <a:ext uri="{FF2B5EF4-FFF2-40B4-BE49-F238E27FC236}">
                <a16:creationId xmlns:a16="http://schemas.microsoft.com/office/drawing/2014/main" id="{B8165E28-EB32-46FF-A74F-ACDF3D7883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E44474-3A22-46ED-AFE7-555A3BE6FB53}"/>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488401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CD05B-C047-48D1-8EBF-7730BBD7CE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C574C57-F0C4-48AF-9C7B-8E8ED76CCD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B57A09F-BBEB-4FF1-BD81-4BB1D25FB4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33831E9-50A3-4B42-9078-83865EBDF84B}"/>
              </a:ext>
            </a:extLst>
          </p:cNvPr>
          <p:cNvSpPr>
            <a:spLocks noGrp="1"/>
          </p:cNvSpPr>
          <p:nvPr>
            <p:ph type="dt" sz="half" idx="10"/>
          </p:nvPr>
        </p:nvSpPr>
        <p:spPr/>
        <p:txBody>
          <a:bodyPr/>
          <a:lstStyle/>
          <a:p>
            <a:fld id="{3BC9D2CC-B26D-45D6-B86B-317BA5F4CB6C}" type="datetimeFigureOut">
              <a:rPr lang="en-US" smtClean="0"/>
              <a:t>10/7/2020</a:t>
            </a:fld>
            <a:endParaRPr lang="en-US"/>
          </a:p>
        </p:txBody>
      </p:sp>
      <p:sp>
        <p:nvSpPr>
          <p:cNvPr id="6" name="Footer Placeholder 5">
            <a:extLst>
              <a:ext uri="{FF2B5EF4-FFF2-40B4-BE49-F238E27FC236}">
                <a16:creationId xmlns:a16="http://schemas.microsoft.com/office/drawing/2014/main" id="{6CD98E03-3551-42DF-9949-2378153B3A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38F2AC-283A-4C47-8FB1-6B2E75C8A309}"/>
              </a:ext>
            </a:extLst>
          </p:cNvPr>
          <p:cNvSpPr>
            <a:spLocks noGrp="1"/>
          </p:cNvSpPr>
          <p:nvPr>
            <p:ph type="sldNum" sz="quarter" idx="12"/>
          </p:nvPr>
        </p:nvSpPr>
        <p:spPr/>
        <p:txBody>
          <a:bodyPr/>
          <a:lstStyle/>
          <a:p>
            <a:fld id="{986CB520-A090-4028-ABAD-906D8632F83C}" type="slidenum">
              <a:rPr lang="en-US" smtClean="0"/>
              <a:t>‹#›</a:t>
            </a:fld>
            <a:endParaRPr lang="en-US"/>
          </a:p>
        </p:txBody>
      </p:sp>
    </p:spTree>
    <p:extLst>
      <p:ext uri="{BB962C8B-B14F-4D97-AF65-F5344CB8AC3E}">
        <p14:creationId xmlns:p14="http://schemas.microsoft.com/office/powerpoint/2010/main" val="564478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4.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AB17665-12B7-4F9B-8B96-813F3449D5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C0FE210-644C-47E5-8C68-4BF7FF8CE9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519A1-8796-4033-A959-C025657E22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C9D2CC-B26D-45D6-B86B-317BA5F4CB6C}" type="datetimeFigureOut">
              <a:rPr lang="en-US" smtClean="0"/>
              <a:t>10/7/2020</a:t>
            </a:fld>
            <a:endParaRPr lang="en-US"/>
          </a:p>
        </p:txBody>
      </p:sp>
      <p:sp>
        <p:nvSpPr>
          <p:cNvPr id="5" name="Footer Placeholder 4">
            <a:extLst>
              <a:ext uri="{FF2B5EF4-FFF2-40B4-BE49-F238E27FC236}">
                <a16:creationId xmlns:a16="http://schemas.microsoft.com/office/drawing/2014/main" id="{C5CB9C0C-9995-42A2-B975-EECEBDBA88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196DD33-7C32-4043-B471-B29B07D8CD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6CB520-A090-4028-ABAD-906D8632F83C}" type="slidenum">
              <a:rPr lang="en-US" smtClean="0"/>
              <a:t>‹#›</a:t>
            </a:fld>
            <a:endParaRPr lang="en-US"/>
          </a:p>
        </p:txBody>
      </p:sp>
    </p:spTree>
    <p:extLst>
      <p:ext uri="{BB962C8B-B14F-4D97-AF65-F5344CB8AC3E}">
        <p14:creationId xmlns:p14="http://schemas.microsoft.com/office/powerpoint/2010/main" val="350721431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A3D781-2099-4B12-95C2-DF899C2A3C9B}"/>
              </a:ext>
            </a:extLst>
          </p:cNvPr>
          <p:cNvSpPr>
            <a:spLocks noGrp="1"/>
          </p:cNvSpPr>
          <p:nvPr>
            <p:ph type="title"/>
          </p:nvPr>
        </p:nvSpPr>
        <p:spPr>
          <a:xfrm>
            <a:off x="525174" y="350769"/>
            <a:ext cx="11167260" cy="590931"/>
          </a:xfrm>
          <a:prstGeom prst="rect">
            <a:avLst/>
          </a:prstGeom>
        </p:spPr>
        <p:txBody>
          <a:bodyPr vert="horz" wrap="square" lIns="91440" tIns="45720" rIns="91440" bIns="45720" rtlCol="0" anchor="t" anchorCtr="0">
            <a:spAutoFit/>
          </a:bodyPr>
          <a:lstStyle/>
          <a:p>
            <a:r>
              <a:rPr lang="en-US" dirty="0"/>
              <a:t>Click to edit master title style</a:t>
            </a:r>
          </a:p>
        </p:txBody>
      </p:sp>
      <p:sp>
        <p:nvSpPr>
          <p:cNvPr id="3" name="Text Placeholder 2">
            <a:extLst>
              <a:ext uri="{FF2B5EF4-FFF2-40B4-BE49-F238E27FC236}">
                <a16:creationId xmlns:a16="http://schemas.microsoft.com/office/drawing/2014/main" id="{8DC92ACA-200B-46E5-AF96-CFA4A90DD103}"/>
              </a:ext>
            </a:extLst>
          </p:cNvPr>
          <p:cNvSpPr>
            <a:spLocks noGrp="1"/>
          </p:cNvSpPr>
          <p:nvPr>
            <p:ph type="body" idx="1"/>
          </p:nvPr>
        </p:nvSpPr>
        <p:spPr>
          <a:xfrm>
            <a:off x="525174" y="1276654"/>
            <a:ext cx="11167260" cy="1392689"/>
          </a:xfrm>
          <a:prstGeom prst="rect">
            <a:avLst/>
          </a:prstGeom>
        </p:spPr>
        <p:txBody>
          <a:bodyPr vert="horz" wrap="square" lIns="91440" tIns="45720" rIns="91440" bIns="4572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grpSp>
        <p:nvGrpSpPr>
          <p:cNvPr id="7" name="Group 6">
            <a:extLst>
              <a:ext uri="{FF2B5EF4-FFF2-40B4-BE49-F238E27FC236}">
                <a16:creationId xmlns:a16="http://schemas.microsoft.com/office/drawing/2014/main" id="{F18E7FA7-DB08-4CE9-B11A-BE9C58079F44}"/>
              </a:ext>
            </a:extLst>
          </p:cNvPr>
          <p:cNvGrpSpPr/>
          <p:nvPr userDrawn="1"/>
        </p:nvGrpSpPr>
        <p:grpSpPr>
          <a:xfrm>
            <a:off x="-418289" y="0"/>
            <a:ext cx="252919" cy="3460679"/>
            <a:chOff x="-418289" y="0"/>
            <a:chExt cx="252919" cy="3460679"/>
          </a:xfrm>
        </p:grpSpPr>
        <p:sp>
          <p:nvSpPr>
            <p:cNvPr id="8" name="Rectangle 7">
              <a:extLst>
                <a:ext uri="{FF2B5EF4-FFF2-40B4-BE49-F238E27FC236}">
                  <a16:creationId xmlns:a16="http://schemas.microsoft.com/office/drawing/2014/main" id="{F3826BBD-CB78-462C-BD3C-03D90B2D443E}"/>
                </a:ext>
              </a:extLst>
            </p:cNvPr>
            <p:cNvSpPr/>
            <p:nvPr/>
          </p:nvSpPr>
          <p:spPr>
            <a:xfrm>
              <a:off x="-418289" y="0"/>
              <a:ext cx="252919" cy="2529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0A4B026-535F-44C1-855B-D9BE5EF3FD8E}"/>
                </a:ext>
              </a:extLst>
            </p:cNvPr>
            <p:cNvSpPr/>
            <p:nvPr/>
          </p:nvSpPr>
          <p:spPr>
            <a:xfrm>
              <a:off x="-418289" y="320776"/>
              <a:ext cx="252919" cy="2529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9E21FFC-B76E-402B-89FC-DAF7F5C37C09}"/>
                </a:ext>
              </a:extLst>
            </p:cNvPr>
            <p:cNvSpPr/>
            <p:nvPr/>
          </p:nvSpPr>
          <p:spPr>
            <a:xfrm>
              <a:off x="-418289" y="1283104"/>
              <a:ext cx="252919" cy="2529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32D07F0-C087-4543-BAE8-849279A3175F}"/>
                </a:ext>
              </a:extLst>
            </p:cNvPr>
            <p:cNvSpPr/>
            <p:nvPr/>
          </p:nvSpPr>
          <p:spPr>
            <a:xfrm>
              <a:off x="-418289" y="1603880"/>
              <a:ext cx="252919" cy="2529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54844C6-4BAB-4535-9AA7-C749259341E5}"/>
                </a:ext>
              </a:extLst>
            </p:cNvPr>
            <p:cNvSpPr/>
            <p:nvPr/>
          </p:nvSpPr>
          <p:spPr>
            <a:xfrm>
              <a:off x="-418289" y="1924656"/>
              <a:ext cx="252919" cy="2529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9A06983-84C4-4CE9-80AC-79BB51C17C37}"/>
                </a:ext>
              </a:extLst>
            </p:cNvPr>
            <p:cNvSpPr/>
            <p:nvPr/>
          </p:nvSpPr>
          <p:spPr>
            <a:xfrm>
              <a:off x="-418289" y="2245432"/>
              <a:ext cx="252919" cy="2529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54EC15-AE90-442A-8A02-EC9C612906E8}"/>
                </a:ext>
              </a:extLst>
            </p:cNvPr>
            <p:cNvSpPr/>
            <p:nvPr/>
          </p:nvSpPr>
          <p:spPr>
            <a:xfrm>
              <a:off x="-418289" y="641552"/>
              <a:ext cx="252919" cy="2529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5B8BE75-68F2-43FC-82F4-89787DD1E656}"/>
                </a:ext>
              </a:extLst>
            </p:cNvPr>
            <p:cNvSpPr/>
            <p:nvPr/>
          </p:nvSpPr>
          <p:spPr>
            <a:xfrm>
              <a:off x="-418289" y="962328"/>
              <a:ext cx="252919" cy="2529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2A0C72F-FB6B-41C7-B956-2FD78D656828}"/>
                </a:ext>
              </a:extLst>
            </p:cNvPr>
            <p:cNvSpPr/>
            <p:nvPr/>
          </p:nvSpPr>
          <p:spPr>
            <a:xfrm>
              <a:off x="-418289" y="2566208"/>
              <a:ext cx="252919" cy="252919"/>
            </a:xfrm>
            <a:prstGeom prst="rect">
              <a:avLst/>
            </a:prstGeom>
            <a:solidFill>
              <a:srgbClr val="904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76B3BFF-43E9-4A7B-88D6-C79222B1CD18}"/>
                </a:ext>
              </a:extLst>
            </p:cNvPr>
            <p:cNvSpPr/>
            <p:nvPr/>
          </p:nvSpPr>
          <p:spPr>
            <a:xfrm>
              <a:off x="-418289" y="2886984"/>
              <a:ext cx="252919" cy="252919"/>
            </a:xfrm>
            <a:prstGeom prst="rect">
              <a:avLst/>
            </a:prstGeom>
            <a:solidFill>
              <a:srgbClr val="007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7AD91C31-66DD-4AC7-A480-97FF2D87119C}"/>
                </a:ext>
              </a:extLst>
            </p:cNvPr>
            <p:cNvSpPr/>
            <p:nvPr/>
          </p:nvSpPr>
          <p:spPr>
            <a:xfrm>
              <a:off x="-418289" y="3207760"/>
              <a:ext cx="252919" cy="252919"/>
            </a:xfrm>
            <a:prstGeom prst="rect">
              <a:avLst/>
            </a:prstGeom>
            <a:solidFill>
              <a:srgbClr val="F425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Slide Number Placeholder 4">
            <a:extLst>
              <a:ext uri="{FF2B5EF4-FFF2-40B4-BE49-F238E27FC236}">
                <a16:creationId xmlns:a16="http://schemas.microsoft.com/office/drawing/2014/main" id="{987A6DDA-489F-439F-AC13-51D4CE9F1564}"/>
              </a:ext>
            </a:extLst>
          </p:cNvPr>
          <p:cNvSpPr>
            <a:spLocks noGrp="1"/>
          </p:cNvSpPr>
          <p:nvPr>
            <p:ph type="sldNum" sz="quarter" idx="4"/>
          </p:nvPr>
        </p:nvSpPr>
        <p:spPr>
          <a:xfrm>
            <a:off x="1" y="6512556"/>
            <a:ext cx="515937" cy="365125"/>
          </a:xfrm>
          <a:prstGeom prst="rect">
            <a:avLst/>
          </a:prstGeom>
        </p:spPr>
        <p:txBody>
          <a:bodyPr vert="horz" lIns="91440" tIns="45720" rIns="91440" bIns="45720" rtlCol="0" anchor="ctr"/>
          <a:lstStyle>
            <a:lvl1pPr algn="ctr">
              <a:defRPr sz="900">
                <a:solidFill>
                  <a:schemeClr val="bg1">
                    <a:lumMod val="50000"/>
                  </a:schemeClr>
                </a:solidFill>
              </a:defRPr>
            </a:lvl1pPr>
          </a:lstStyle>
          <a:p>
            <a:fld id="{5AE31416-E709-4FBC-86BB-D98E1DF06947}" type="slidenum">
              <a:rPr lang="en-US" smtClean="0"/>
              <a:pPr/>
              <a:t>‹#›</a:t>
            </a:fld>
            <a:endParaRPr lang="en-US" dirty="0"/>
          </a:p>
        </p:txBody>
      </p:sp>
    </p:spTree>
    <p:extLst>
      <p:ext uri="{BB962C8B-B14F-4D97-AF65-F5344CB8AC3E}">
        <p14:creationId xmlns:p14="http://schemas.microsoft.com/office/powerpoint/2010/main" val="3656027236"/>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 id="2147483764" r:id="rId17"/>
    <p:sldLayoutId id="2147483765" r:id="rId18"/>
    <p:sldLayoutId id="2147483766" r:id="rId19"/>
    <p:sldLayoutId id="2147483767" r:id="rId20"/>
    <p:sldLayoutId id="2147483768" r:id="rId21"/>
    <p:sldLayoutId id="2147483769" r:id="rId22"/>
    <p:sldLayoutId id="2147483770" r:id="rId23"/>
    <p:sldLayoutId id="2147483771" r:id="rId24"/>
    <p:sldLayoutId id="2147483772" r:id="rId25"/>
    <p:sldLayoutId id="2147483773" r:id="rId26"/>
    <p:sldLayoutId id="2147483774" r:id="rId27"/>
    <p:sldLayoutId id="2147483775" r:id="rId28"/>
    <p:sldLayoutId id="2147483776" r:id="rId29"/>
    <p:sldLayoutId id="2147483777"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0000"/>
        </a:lnSpc>
        <a:spcBef>
          <a:spcPct val="0"/>
        </a:spcBef>
        <a:buNone/>
        <a:defRPr sz="3600" b="1" kern="1200" spc="-150">
          <a:solidFill>
            <a:schemeClr val="tx2"/>
          </a:solidFill>
          <a:latin typeface="+mj-lt"/>
          <a:ea typeface="+mj-ea"/>
          <a:cs typeface="+mj-cs"/>
        </a:defRPr>
      </a:lvl1pPr>
    </p:titleStyle>
    <p:bodyStyle>
      <a:lvl1pPr marL="173038" indent="-173038" algn="l" defTabSz="914400" rtl="0" eaLnBrk="1" latinLnBrk="0" hangingPunct="1">
        <a:lnSpc>
          <a:spcPct val="90000"/>
        </a:lnSpc>
        <a:spcBef>
          <a:spcPts val="300"/>
        </a:spcBef>
        <a:buClr>
          <a:schemeClr val="tx2"/>
        </a:buClr>
        <a:buFont typeface="Wingdings" panose="05000000000000000000" pitchFamily="2" charset="2"/>
        <a:buChar char="§"/>
        <a:defRPr sz="1800" kern="1200">
          <a:solidFill>
            <a:schemeClr val="tx1"/>
          </a:solidFill>
          <a:latin typeface="+mn-lt"/>
          <a:ea typeface="+mn-ea"/>
          <a:cs typeface="+mn-cs"/>
        </a:defRPr>
      </a:lvl1pPr>
      <a:lvl2pPr marL="360363" indent="-185738" algn="l" defTabSz="914400" rtl="0" eaLnBrk="1" latinLnBrk="0" hangingPunct="1">
        <a:lnSpc>
          <a:spcPct val="90000"/>
        </a:lnSpc>
        <a:spcBef>
          <a:spcPts val="300"/>
        </a:spcBef>
        <a:buClr>
          <a:schemeClr val="accent2"/>
        </a:buClr>
        <a:buFont typeface="Arial" panose="020B0604020202020204" pitchFamily="34" charset="0"/>
        <a:buChar char="−"/>
        <a:defRPr sz="1600" kern="1200">
          <a:solidFill>
            <a:schemeClr val="tx1"/>
          </a:solidFill>
          <a:latin typeface="+mn-lt"/>
          <a:ea typeface="+mn-ea"/>
          <a:cs typeface="+mn-cs"/>
        </a:defRPr>
      </a:lvl2pPr>
      <a:lvl3pPr marL="536575" indent="-176213" algn="l" defTabSz="914400" rtl="0" eaLnBrk="1" latinLnBrk="0" hangingPunct="1">
        <a:lnSpc>
          <a:spcPct val="90000"/>
        </a:lnSpc>
        <a:spcBef>
          <a:spcPts val="300"/>
        </a:spcBef>
        <a:buClr>
          <a:schemeClr val="accent2"/>
        </a:buClr>
        <a:buFont typeface="Arial" panose="020B0604020202020204" pitchFamily="34" charset="0"/>
        <a:buChar char="−"/>
        <a:defRPr sz="1400" kern="1200">
          <a:solidFill>
            <a:schemeClr val="tx1"/>
          </a:solidFill>
          <a:latin typeface="+mn-lt"/>
          <a:ea typeface="+mn-ea"/>
          <a:cs typeface="+mn-cs"/>
        </a:defRPr>
      </a:lvl3pPr>
      <a:lvl4pPr marL="719138" indent="-182563" algn="l" defTabSz="914400" rtl="0" eaLnBrk="1" latinLnBrk="0" hangingPunct="1">
        <a:lnSpc>
          <a:spcPct val="90000"/>
        </a:lnSpc>
        <a:spcBef>
          <a:spcPts val="300"/>
        </a:spcBef>
        <a:buClr>
          <a:schemeClr val="accent2"/>
        </a:buClr>
        <a:buFont typeface="Arial" panose="020B0604020202020204" pitchFamily="34" charset="0"/>
        <a:buChar char="−"/>
        <a:defRPr sz="1200" kern="1200">
          <a:solidFill>
            <a:schemeClr val="tx1"/>
          </a:solidFill>
          <a:latin typeface="+mn-lt"/>
          <a:ea typeface="+mn-ea"/>
          <a:cs typeface="+mn-cs"/>
        </a:defRPr>
      </a:lvl4pPr>
      <a:lvl5pPr marL="895350" indent="-176213" algn="l" defTabSz="914400" rtl="0" eaLnBrk="1" latinLnBrk="0" hangingPunct="1">
        <a:lnSpc>
          <a:spcPct val="90000"/>
        </a:lnSpc>
        <a:spcBef>
          <a:spcPts val="300"/>
        </a:spcBef>
        <a:buClr>
          <a:schemeClr val="accent2"/>
        </a:buClr>
        <a:buFont typeface="Arial" panose="020B0604020202020204" pitchFamily="34" charset="0"/>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25">
          <p15:clr>
            <a:srgbClr val="F26B43"/>
          </p15:clr>
        </p15:guide>
        <p15:guide id="2" orient="horz" pos="595">
          <p15:clr>
            <a:srgbClr val="F26B43"/>
          </p15:clr>
        </p15:guide>
        <p15:guide id="3" pos="735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816B8B4-CBC9-4C5F-ADCE-6B53137EE3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BEA2E52E-51A2-42F4-AC25-79844882A74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4FECD83-288F-46F9-B629-9859BEB6A2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9BF593-1783-4E67-8352-03961EB69404}" type="datetimeFigureOut">
              <a:rPr lang="en-AU" smtClean="0"/>
              <a:t>7/10/2020</a:t>
            </a:fld>
            <a:endParaRPr lang="en-AU"/>
          </a:p>
        </p:txBody>
      </p:sp>
      <p:sp>
        <p:nvSpPr>
          <p:cNvPr id="5" name="Footer Placeholder 4">
            <a:extLst>
              <a:ext uri="{FF2B5EF4-FFF2-40B4-BE49-F238E27FC236}">
                <a16:creationId xmlns:a16="http://schemas.microsoft.com/office/drawing/2014/main" id="{4BAD7D78-89CF-442F-8766-FC9B948E8A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808FF3E4-7CBC-425B-A638-A8C3153284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17B647-36E5-43EA-AE26-1C56480C8622}" type="slidenum">
              <a:rPr lang="en-AU" smtClean="0"/>
              <a:t>‹#›</a:t>
            </a:fld>
            <a:endParaRPr lang="en-AU"/>
          </a:p>
        </p:txBody>
      </p:sp>
    </p:spTree>
    <p:extLst>
      <p:ext uri="{BB962C8B-B14F-4D97-AF65-F5344CB8AC3E}">
        <p14:creationId xmlns:p14="http://schemas.microsoft.com/office/powerpoint/2010/main" val="3874981053"/>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1485A0-0E97-4ABA-8169-A431844E0DA9}" type="datetimeFigureOut">
              <a:rPr lang="en-AU" smtClean="0"/>
              <a:t>7/10/2020</a:t>
            </a:fld>
            <a:endParaRPr lang="en-AU"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B7CB13-81BD-4A8A-A02C-B731172EA596}" type="slidenum">
              <a:rPr lang="en-AU" smtClean="0"/>
              <a:t>‹#›</a:t>
            </a:fld>
            <a:endParaRPr lang="en-AU" dirty="0"/>
          </a:p>
        </p:txBody>
      </p:sp>
    </p:spTree>
    <p:extLst>
      <p:ext uri="{BB962C8B-B14F-4D97-AF65-F5344CB8AC3E}">
        <p14:creationId xmlns:p14="http://schemas.microsoft.com/office/powerpoint/2010/main" val="4197092588"/>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3.xml"/><Relationship Id="rId6" Type="http://schemas.openxmlformats.org/officeDocument/2006/relationships/image" Target="../media/image3.png"/><Relationship Id="rId5" Type="http://schemas.openxmlformats.org/officeDocument/2006/relationships/image" Target="../media/image1.jpeg"/><Relationship Id="rId4" Type="http://schemas.openxmlformats.org/officeDocument/2006/relationships/hyperlink" Target="https://afma.org.au/" TargetMode="Externa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ite and blue plastic tool">
            <a:extLst>
              <a:ext uri="{FF2B5EF4-FFF2-40B4-BE49-F238E27FC236}">
                <a16:creationId xmlns:a16="http://schemas.microsoft.com/office/drawing/2014/main" id="{102E92D1-9230-42B9-B369-3F9343929A3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003" r="4066"/>
          <a:stretch/>
        </p:blipFill>
        <p:spPr bwMode="auto">
          <a:xfrm>
            <a:off x="0" y="1"/>
            <a:ext cx="6799343" cy="685799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6792782" y="-4"/>
            <a:ext cx="103318" cy="6858003"/>
          </a:xfrm>
          <a:prstGeom prst="rect">
            <a:avLst/>
          </a:prstGeom>
          <a:solidFill>
            <a:schemeClr val="bg1">
              <a:lumMod val="85000"/>
            </a:schemeClr>
          </a:solidFill>
        </p:spPr>
        <p:txBody>
          <a:bodyPr vert="horz" lIns="91440" tIns="45720" rIns="91440" bIns="45720" rtlCol="0" anchor="ctr">
            <a:noAutofit/>
          </a:bodyPr>
          <a:lstStyle>
            <a:lvl1pPr algn="ctr" defTabSz="914400" rtl="0" eaLnBrk="1" latinLnBrk="0" hangingPunct="1">
              <a:spcBef>
                <a:spcPct val="0"/>
              </a:spcBef>
              <a:buNone/>
              <a:defRPr sz="3600" kern="1200">
                <a:solidFill>
                  <a:srgbClr val="00206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AU" sz="2400" b="0" i="0" u="none" strike="noStrike" kern="1200" cap="none" spc="0" normalizeH="0" baseline="0" noProof="0">
              <a:ln>
                <a:noFill/>
              </a:ln>
              <a:solidFill>
                <a:prstClr val="white"/>
              </a:solidFill>
              <a:effectLst/>
              <a:uLnTx/>
              <a:uFillTx/>
              <a:latin typeface="Calibri Light" panose="020F0302020204030204"/>
              <a:ea typeface="+mj-ea"/>
              <a:cs typeface="+mj-cs"/>
            </a:endParaRPr>
          </a:p>
        </p:txBody>
      </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77924" y="6131700"/>
            <a:ext cx="1517319" cy="606927"/>
          </a:xfrm>
          <a:prstGeom prst="rect">
            <a:avLst/>
          </a:prstGeom>
        </p:spPr>
      </p:pic>
      <p:grpSp>
        <p:nvGrpSpPr>
          <p:cNvPr id="34" name="Group 33"/>
          <p:cNvGrpSpPr/>
          <p:nvPr/>
        </p:nvGrpSpPr>
        <p:grpSpPr>
          <a:xfrm>
            <a:off x="6635894" y="1133888"/>
            <a:ext cx="417095" cy="3973677"/>
            <a:chOff x="6618820" y="943388"/>
            <a:chExt cx="417095" cy="3973677"/>
          </a:xfrm>
          <a:solidFill>
            <a:srgbClr val="4472C4"/>
          </a:solidFill>
        </p:grpSpPr>
        <p:sp>
          <p:nvSpPr>
            <p:cNvPr id="27" name="Oval 26"/>
            <p:cNvSpPr/>
            <p:nvPr/>
          </p:nvSpPr>
          <p:spPr>
            <a:xfrm>
              <a:off x="6618820" y="943388"/>
              <a:ext cx="417095" cy="417095"/>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Oval 27"/>
            <p:cNvSpPr/>
            <p:nvPr/>
          </p:nvSpPr>
          <p:spPr>
            <a:xfrm>
              <a:off x="6618820" y="1536152"/>
              <a:ext cx="417095" cy="417095"/>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Oval 28"/>
            <p:cNvSpPr/>
            <p:nvPr/>
          </p:nvSpPr>
          <p:spPr>
            <a:xfrm>
              <a:off x="6618820" y="2128916"/>
              <a:ext cx="417095" cy="417095"/>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Oval 29"/>
            <p:cNvSpPr/>
            <p:nvPr/>
          </p:nvSpPr>
          <p:spPr>
            <a:xfrm>
              <a:off x="6618820" y="2721680"/>
              <a:ext cx="417095" cy="417095"/>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Oval 30"/>
            <p:cNvSpPr/>
            <p:nvPr/>
          </p:nvSpPr>
          <p:spPr>
            <a:xfrm>
              <a:off x="6618820" y="3314444"/>
              <a:ext cx="417095" cy="417095"/>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Oval 31"/>
            <p:cNvSpPr/>
            <p:nvPr/>
          </p:nvSpPr>
          <p:spPr>
            <a:xfrm>
              <a:off x="6618820" y="3907208"/>
              <a:ext cx="417095" cy="417095"/>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val 32"/>
            <p:cNvSpPr/>
            <p:nvPr/>
          </p:nvSpPr>
          <p:spPr>
            <a:xfrm>
              <a:off x="6618820" y="4499970"/>
              <a:ext cx="417095" cy="417095"/>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3" name="Picture 2" descr="AfMA">
            <a:hlinkClick r:id="rId4"/>
            <a:extLst>
              <a:ext uri="{FF2B5EF4-FFF2-40B4-BE49-F238E27FC236}">
                <a16:creationId xmlns:a16="http://schemas.microsoft.com/office/drawing/2014/main" id="{20134D8D-2BBE-42B0-8DD6-64A672A1AB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0911" y="6131700"/>
            <a:ext cx="1052598" cy="6084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icon&#10;&#10;Description automatically generated">
            <a:extLst>
              <a:ext uri="{FF2B5EF4-FFF2-40B4-BE49-F238E27FC236}">
                <a16:creationId xmlns:a16="http://schemas.microsoft.com/office/drawing/2014/main" id="{37393FB9-136F-404D-A3BE-C23EC4241C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72311" y="2529000"/>
            <a:ext cx="2543478" cy="1800000"/>
          </a:xfrm>
          <a:prstGeom prst="rect">
            <a:avLst/>
          </a:prstGeom>
        </p:spPr>
      </p:pic>
      <p:sp>
        <p:nvSpPr>
          <p:cNvPr id="6" name="Rectangle 5">
            <a:extLst>
              <a:ext uri="{FF2B5EF4-FFF2-40B4-BE49-F238E27FC236}">
                <a16:creationId xmlns:a16="http://schemas.microsoft.com/office/drawing/2014/main" id="{29BE7061-3D10-4FE3-BD76-FD2DAE80E9EE}"/>
              </a:ext>
            </a:extLst>
          </p:cNvPr>
          <p:cNvSpPr/>
          <p:nvPr/>
        </p:nvSpPr>
        <p:spPr>
          <a:xfrm>
            <a:off x="7226978" y="135199"/>
            <a:ext cx="4634144" cy="180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300" normalizeH="0" baseline="0" noProof="0" dirty="0">
                <a:ln>
                  <a:noFill/>
                </a:ln>
                <a:solidFill>
                  <a:srgbClr val="333333"/>
                </a:solidFill>
                <a:effectLst/>
                <a:uLnTx/>
                <a:uFillTx/>
                <a:latin typeface="Calibri Light" panose="020F0302020204030204"/>
                <a:ea typeface="+mn-ea"/>
                <a:cs typeface="+mn-cs"/>
              </a:rPr>
              <a:t>Electric Vehicles in Business Fleets</a:t>
            </a:r>
          </a:p>
        </p:txBody>
      </p:sp>
    </p:spTree>
    <p:extLst>
      <p:ext uri="{BB962C8B-B14F-4D97-AF65-F5344CB8AC3E}">
        <p14:creationId xmlns:p14="http://schemas.microsoft.com/office/powerpoint/2010/main" val="1537920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Freeform: Shape 24">
            <a:extLst>
              <a:ext uri="{FF2B5EF4-FFF2-40B4-BE49-F238E27FC236}">
                <a16:creationId xmlns:a16="http://schemas.microsoft.com/office/drawing/2014/main" id="{58D44E42-C462-4105-BC86-FE75B4E3C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descr="A picture containing clock, drawing&#10;&#10;Description automatically generated">
            <a:extLst>
              <a:ext uri="{FF2B5EF4-FFF2-40B4-BE49-F238E27FC236}">
                <a16:creationId xmlns:a16="http://schemas.microsoft.com/office/drawing/2014/main" id="{AD9DF62E-36EF-4CA2-9C9B-09A7963417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6907" y="920959"/>
            <a:ext cx="4105275" cy="2381058"/>
          </a:xfrm>
          <a:prstGeom prst="rect">
            <a:avLst/>
          </a:prstGeom>
        </p:spPr>
      </p:pic>
      <p:sp>
        <p:nvSpPr>
          <p:cNvPr id="13" name="TextBox 12">
            <a:extLst>
              <a:ext uri="{FF2B5EF4-FFF2-40B4-BE49-F238E27FC236}">
                <a16:creationId xmlns:a16="http://schemas.microsoft.com/office/drawing/2014/main" id="{7A65E6B0-0EC7-4EFC-9C81-CDF0B83B203F}"/>
              </a:ext>
            </a:extLst>
          </p:cNvPr>
          <p:cNvSpPr txBox="1"/>
          <p:nvPr/>
        </p:nvSpPr>
        <p:spPr>
          <a:xfrm>
            <a:off x="6491790" y="4447060"/>
            <a:ext cx="5006336" cy="1014651"/>
          </a:xfrm>
          <a:prstGeom prst="rect">
            <a:avLst/>
          </a:prstGeom>
        </p:spPr>
        <p:txBody>
          <a:bodyPr vert="horz" lIns="91440" tIns="45720" rIns="91440" bIns="45720" rtlCol="0" anchor="t">
            <a:norm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endParaRPr kumimoji="0" lang="en-US" sz="1800" b="1" i="1"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2" name="Content Placeholder 4">
            <a:extLst>
              <a:ext uri="{FF2B5EF4-FFF2-40B4-BE49-F238E27FC236}">
                <a16:creationId xmlns:a16="http://schemas.microsoft.com/office/drawing/2014/main" id="{B6B3DE76-D095-4639-9D60-F36A6200FCCA}"/>
              </a:ext>
            </a:extLst>
          </p:cNvPr>
          <p:cNvGraphicFramePr>
            <a:graphicFrameLocks/>
          </p:cNvGraphicFramePr>
          <p:nvPr/>
        </p:nvGraphicFramePr>
        <p:xfrm>
          <a:off x="6388395" y="2535601"/>
          <a:ext cx="5314359" cy="387416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E5C0F268-391E-44EB-878C-68B8C40C6250}"/>
              </a:ext>
            </a:extLst>
          </p:cNvPr>
          <p:cNvSpPr txBox="1"/>
          <p:nvPr/>
        </p:nvSpPr>
        <p:spPr>
          <a:xfrm>
            <a:off x="274130" y="4000278"/>
            <a:ext cx="4468052"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2800" b="1"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linking people &amp; knowledge, creating outcomes</a:t>
            </a:r>
          </a:p>
        </p:txBody>
      </p:sp>
      <p:sp>
        <p:nvSpPr>
          <p:cNvPr id="4" name="TextBox 3">
            <a:extLst>
              <a:ext uri="{FF2B5EF4-FFF2-40B4-BE49-F238E27FC236}">
                <a16:creationId xmlns:a16="http://schemas.microsoft.com/office/drawing/2014/main" id="{61CD4A06-B1B5-449D-904D-6C6F853EB71E}"/>
              </a:ext>
            </a:extLst>
          </p:cNvPr>
          <p:cNvSpPr txBox="1"/>
          <p:nvPr/>
        </p:nvSpPr>
        <p:spPr>
          <a:xfrm>
            <a:off x="7785500" y="448230"/>
            <a:ext cx="2894275"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3200" b="1" i="1" u="none" strike="noStrike" kern="1200" cap="none" spc="0" normalizeH="0" baseline="0" noProof="0" dirty="0">
                <a:ln>
                  <a:noFill/>
                </a:ln>
                <a:solidFill>
                  <a:prstClr val="white">
                    <a:lumMod val="95000"/>
                  </a:prstClr>
                </a:solidFill>
                <a:effectLst/>
                <a:uLnTx/>
                <a:uFillTx/>
                <a:latin typeface="Calibri" panose="020F0502020204030204" pitchFamily="34" charset="0"/>
                <a:ea typeface="+mn-ea"/>
                <a:cs typeface="Calibri" panose="020F0502020204030204" pitchFamily="34" charset="0"/>
              </a:rPr>
              <a:t>25 years as the peak industry body</a:t>
            </a:r>
          </a:p>
        </p:txBody>
      </p:sp>
    </p:spTree>
    <p:extLst>
      <p:ext uri="{BB962C8B-B14F-4D97-AF65-F5344CB8AC3E}">
        <p14:creationId xmlns:p14="http://schemas.microsoft.com/office/powerpoint/2010/main" val="2988004681"/>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38EDE-EB83-4977-8501-5BBF593DCC0E}"/>
              </a:ext>
            </a:extLst>
          </p:cNvPr>
          <p:cNvSpPr>
            <a:spLocks noGrp="1"/>
          </p:cNvSpPr>
          <p:nvPr>
            <p:ph type="title"/>
          </p:nvPr>
        </p:nvSpPr>
        <p:spPr>
          <a:xfrm>
            <a:off x="595792" y="2960919"/>
            <a:ext cx="3583615" cy="2595054"/>
          </a:xfrm>
        </p:spPr>
        <p:txBody>
          <a:bodyPr>
            <a:normAutofit/>
          </a:bodyPr>
          <a:lstStyle/>
          <a:p>
            <a:pPr algn="ctr"/>
            <a:r>
              <a:rPr lang="en-AU" b="1" dirty="0"/>
              <a:t>Supporting</a:t>
            </a:r>
            <a:br>
              <a:rPr lang="en-AU" b="1" dirty="0"/>
            </a:br>
            <a:r>
              <a:rPr lang="en-AU" b="1" dirty="0"/>
              <a:t>your</a:t>
            </a:r>
            <a:br>
              <a:rPr lang="en-AU" b="1" dirty="0"/>
            </a:br>
            <a:r>
              <a:rPr lang="en-AU" b="1" dirty="0"/>
              <a:t>Fleet Industry</a:t>
            </a:r>
          </a:p>
        </p:txBody>
      </p:sp>
      <p:sp>
        <p:nvSpPr>
          <p:cNvPr id="29" name="Freeform: Shape 28">
            <a:extLst>
              <a:ext uri="{FF2B5EF4-FFF2-40B4-BE49-F238E27FC236}">
                <a16:creationId xmlns:a16="http://schemas.microsoft.com/office/drawing/2014/main" id="{427792F8-878D-42C9-A9B8-64640A9902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5199" y="475989"/>
            <a:ext cx="7416801" cy="6382010"/>
          </a:xfrm>
          <a:custGeom>
            <a:avLst/>
            <a:gdLst>
              <a:gd name="connsiteX0" fmla="*/ 4443157 w 7416801"/>
              <a:gd name="connsiteY0" fmla="*/ 0 h 6382010"/>
              <a:gd name="connsiteX1" fmla="*/ 7370974 w 7416801"/>
              <a:gd name="connsiteY1" fmla="*/ 1100993 h 6382010"/>
              <a:gd name="connsiteX2" fmla="*/ 7416801 w 7416801"/>
              <a:gd name="connsiteY2" fmla="*/ 1143399 h 6382010"/>
              <a:gd name="connsiteX3" fmla="*/ 7416801 w 7416801"/>
              <a:gd name="connsiteY3" fmla="*/ 6382010 h 6382010"/>
              <a:gd name="connsiteX4" fmla="*/ 450028 w 7416801"/>
              <a:gd name="connsiteY4" fmla="*/ 6382010 h 6382010"/>
              <a:gd name="connsiteX5" fmla="*/ 349165 w 7416801"/>
              <a:gd name="connsiteY5" fmla="*/ 6172634 h 6382010"/>
              <a:gd name="connsiteX6" fmla="*/ 0 w 7416801"/>
              <a:gd name="connsiteY6" fmla="*/ 4443157 h 6382010"/>
              <a:gd name="connsiteX7" fmla="*/ 4443157 w 7416801"/>
              <a:gd name="connsiteY7" fmla="*/ 0 h 638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16801" h="6382010">
                <a:moveTo>
                  <a:pt x="4443157" y="0"/>
                </a:moveTo>
                <a:cubicBezTo>
                  <a:pt x="5564661" y="0"/>
                  <a:pt x="6589116" y="415514"/>
                  <a:pt x="7370974" y="1100993"/>
                </a:cubicBezTo>
                <a:lnTo>
                  <a:pt x="7416801" y="1143399"/>
                </a:lnTo>
                <a:lnTo>
                  <a:pt x="7416801" y="6382010"/>
                </a:lnTo>
                <a:lnTo>
                  <a:pt x="450028" y="6382010"/>
                </a:lnTo>
                <a:lnTo>
                  <a:pt x="349165" y="6172634"/>
                </a:lnTo>
                <a:cubicBezTo>
                  <a:pt x="124330" y="5641063"/>
                  <a:pt x="0" y="5056630"/>
                  <a:pt x="0" y="4443157"/>
                </a:cubicBezTo>
                <a:cubicBezTo>
                  <a:pt x="0" y="1989269"/>
                  <a:pt x="1989269" y="0"/>
                  <a:pt x="4443157"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Freeform: Shape 30">
            <a:extLst>
              <a:ext uri="{FF2B5EF4-FFF2-40B4-BE49-F238E27FC236}">
                <a16:creationId xmlns:a16="http://schemas.microsoft.com/office/drawing/2014/main" id="{FBE6D762-B0B7-4760-8ACF-73EC11AB93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43153" y="743943"/>
            <a:ext cx="7148847" cy="6114057"/>
          </a:xfrm>
          <a:custGeom>
            <a:avLst/>
            <a:gdLst>
              <a:gd name="connsiteX0" fmla="*/ 4175203 w 7148847"/>
              <a:gd name="connsiteY0" fmla="*/ 0 h 6114057"/>
              <a:gd name="connsiteX1" fmla="*/ 6982515 w 7148847"/>
              <a:gd name="connsiteY1" fmla="*/ 1084642 h 6114057"/>
              <a:gd name="connsiteX2" fmla="*/ 7148847 w 7148847"/>
              <a:gd name="connsiteY2" fmla="*/ 1245129 h 6114057"/>
              <a:gd name="connsiteX3" fmla="*/ 7148847 w 7148847"/>
              <a:gd name="connsiteY3" fmla="*/ 6114057 h 6114057"/>
              <a:gd name="connsiteX4" fmla="*/ 479215 w 7148847"/>
              <a:gd name="connsiteY4" fmla="*/ 6114057 h 6114057"/>
              <a:gd name="connsiteX5" fmla="*/ 328108 w 7148847"/>
              <a:gd name="connsiteY5" fmla="*/ 5800381 h 6114057"/>
              <a:gd name="connsiteX6" fmla="*/ 0 w 7148847"/>
              <a:gd name="connsiteY6" fmla="*/ 4175203 h 6114057"/>
              <a:gd name="connsiteX7" fmla="*/ 4175203 w 7148847"/>
              <a:gd name="connsiteY7" fmla="*/ 0 h 6114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48847" h="6114057">
                <a:moveTo>
                  <a:pt x="4175203" y="0"/>
                </a:moveTo>
                <a:cubicBezTo>
                  <a:pt x="5256094" y="0"/>
                  <a:pt x="6241052" y="410735"/>
                  <a:pt x="6982515" y="1084642"/>
                </a:cubicBezTo>
                <a:lnTo>
                  <a:pt x="7148847" y="1245129"/>
                </a:lnTo>
                <a:lnTo>
                  <a:pt x="7148847" y="6114057"/>
                </a:lnTo>
                <a:lnTo>
                  <a:pt x="479215" y="6114057"/>
                </a:lnTo>
                <a:lnTo>
                  <a:pt x="328108" y="5800381"/>
                </a:lnTo>
                <a:cubicBezTo>
                  <a:pt x="116832" y="5300866"/>
                  <a:pt x="0" y="4751678"/>
                  <a:pt x="0" y="4175203"/>
                </a:cubicBezTo>
                <a:cubicBezTo>
                  <a:pt x="0" y="1869302"/>
                  <a:pt x="1869302" y="0"/>
                  <a:pt x="4175203" y="0"/>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8" name="Group 7">
            <a:extLst>
              <a:ext uri="{FF2B5EF4-FFF2-40B4-BE49-F238E27FC236}">
                <a16:creationId xmlns:a16="http://schemas.microsoft.com/office/drawing/2014/main" id="{70CA4858-55FA-46C7-8B67-F2D719918BE2}"/>
              </a:ext>
            </a:extLst>
          </p:cNvPr>
          <p:cNvGrpSpPr/>
          <p:nvPr/>
        </p:nvGrpSpPr>
        <p:grpSpPr>
          <a:xfrm>
            <a:off x="6758609" y="1396289"/>
            <a:ext cx="4632293" cy="5117349"/>
            <a:chOff x="6758609" y="1396289"/>
            <a:chExt cx="4632293" cy="5117349"/>
          </a:xfrm>
        </p:grpSpPr>
        <p:grpSp>
          <p:nvGrpSpPr>
            <p:cNvPr id="4" name="Group 3">
              <a:extLst>
                <a:ext uri="{FF2B5EF4-FFF2-40B4-BE49-F238E27FC236}">
                  <a16:creationId xmlns:a16="http://schemas.microsoft.com/office/drawing/2014/main" id="{2BBB0243-081B-4EBC-81BE-1ACCDDB5293C}"/>
                </a:ext>
              </a:extLst>
            </p:cNvPr>
            <p:cNvGrpSpPr/>
            <p:nvPr/>
          </p:nvGrpSpPr>
          <p:grpSpPr>
            <a:xfrm>
              <a:off x="6758609" y="1396289"/>
              <a:ext cx="4632293" cy="5117349"/>
              <a:chOff x="2000250" y="986389"/>
              <a:chExt cx="4367950" cy="4825323"/>
            </a:xfrm>
          </p:grpSpPr>
          <p:pic>
            <p:nvPicPr>
              <p:cNvPr id="6" name="Picture 5">
                <a:extLst>
                  <a:ext uri="{FF2B5EF4-FFF2-40B4-BE49-F238E27FC236}">
                    <a16:creationId xmlns:a16="http://schemas.microsoft.com/office/drawing/2014/main" id="{3CA936EC-401A-4838-A012-362AE3398C37}"/>
                  </a:ext>
                </a:extLst>
              </p:cNvPr>
              <p:cNvPicPr>
                <a:picLocks noChangeAspect="1"/>
              </p:cNvPicPr>
              <p:nvPr/>
            </p:nvPicPr>
            <p:blipFill>
              <a:blip r:embed="rId2"/>
              <a:stretch>
                <a:fillRect/>
              </a:stretch>
            </p:blipFill>
            <p:spPr>
              <a:xfrm>
                <a:off x="5083329" y="2183580"/>
                <a:ext cx="1174430" cy="480900"/>
              </a:xfrm>
              <a:prstGeom prst="rect">
                <a:avLst/>
              </a:prstGeom>
            </p:spPr>
          </p:pic>
          <p:grpSp>
            <p:nvGrpSpPr>
              <p:cNvPr id="7" name="Group 6">
                <a:extLst>
                  <a:ext uri="{FF2B5EF4-FFF2-40B4-BE49-F238E27FC236}">
                    <a16:creationId xmlns:a16="http://schemas.microsoft.com/office/drawing/2014/main" id="{011D5C24-5A67-4865-B79C-737FE7859F15}"/>
                  </a:ext>
                </a:extLst>
              </p:cNvPr>
              <p:cNvGrpSpPr/>
              <p:nvPr/>
            </p:nvGrpSpPr>
            <p:grpSpPr>
              <a:xfrm>
                <a:off x="2000250" y="986389"/>
                <a:ext cx="4367950" cy="4825323"/>
                <a:chOff x="8705254" y="5013882"/>
                <a:chExt cx="6967138" cy="7696678"/>
              </a:xfrm>
            </p:grpSpPr>
            <p:sp>
              <p:nvSpPr>
                <p:cNvPr id="13" name="Freeform 20399">
                  <a:extLst>
                    <a:ext uri="{FF2B5EF4-FFF2-40B4-BE49-F238E27FC236}">
                      <a16:creationId xmlns:a16="http://schemas.microsoft.com/office/drawing/2014/main" id="{A933E555-6171-425F-9549-D719C53EECD5}"/>
                    </a:ext>
                  </a:extLst>
                </p:cNvPr>
                <p:cNvSpPr>
                  <a:spLocks noChangeArrowheads="1"/>
                </p:cNvSpPr>
                <p:nvPr/>
              </p:nvSpPr>
              <p:spPr bwMode="auto">
                <a:xfrm>
                  <a:off x="11258655" y="6837739"/>
                  <a:ext cx="1842102" cy="1039604"/>
                </a:xfrm>
                <a:custGeom>
                  <a:avLst/>
                  <a:gdLst>
                    <a:gd name="T0" fmla="*/ 0 w 446"/>
                    <a:gd name="T1" fmla="*/ 26678 h 251"/>
                    <a:gd name="T2" fmla="*/ 0 w 446"/>
                    <a:gd name="T3" fmla="*/ 26678 h 251"/>
                    <a:gd name="T4" fmla="*/ 159978 w 446"/>
                    <a:gd name="T5" fmla="*/ 26678 h 251"/>
                    <a:gd name="T6" fmla="*/ 124028 w 446"/>
                    <a:gd name="T7" fmla="*/ 90127 h 251"/>
                    <a:gd name="T8" fmla="*/ 124028 w 446"/>
                    <a:gd name="T9" fmla="*/ 90127 h 251"/>
                    <a:gd name="T10" fmla="*/ 35950 w 446"/>
                    <a:gd name="T11" fmla="*/ 90127 h 251"/>
                    <a:gd name="T12" fmla="*/ 0 w 446"/>
                    <a:gd name="T13" fmla="*/ 26678 h 2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6" h="251">
                      <a:moveTo>
                        <a:pt x="0" y="74"/>
                      </a:moveTo>
                      <a:lnTo>
                        <a:pt x="0" y="74"/>
                      </a:lnTo>
                      <a:cubicBezTo>
                        <a:pt x="139" y="0"/>
                        <a:pt x="308" y="0"/>
                        <a:pt x="445" y="74"/>
                      </a:cubicBezTo>
                      <a:lnTo>
                        <a:pt x="345" y="250"/>
                      </a:lnTo>
                      <a:cubicBezTo>
                        <a:pt x="269" y="212"/>
                        <a:pt x="177" y="212"/>
                        <a:pt x="100" y="250"/>
                      </a:cubicBezTo>
                      <a:lnTo>
                        <a:pt x="0" y="74"/>
                      </a:lnTo>
                    </a:path>
                  </a:pathLst>
                </a:custGeom>
                <a:solidFill>
                  <a:schemeClr val="accent1"/>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20400">
                  <a:extLst>
                    <a:ext uri="{FF2B5EF4-FFF2-40B4-BE49-F238E27FC236}">
                      <a16:creationId xmlns:a16="http://schemas.microsoft.com/office/drawing/2014/main" id="{C28A3DFF-FBC2-4809-A9E7-13A727085E1D}"/>
                    </a:ext>
                  </a:extLst>
                </p:cNvPr>
                <p:cNvSpPr>
                  <a:spLocks noChangeArrowheads="1"/>
                </p:cNvSpPr>
                <p:nvPr/>
              </p:nvSpPr>
              <p:spPr bwMode="auto">
                <a:xfrm>
                  <a:off x="12790696" y="7202510"/>
                  <a:ext cx="1331422" cy="1586761"/>
                </a:xfrm>
                <a:custGeom>
                  <a:avLst/>
                  <a:gdLst>
                    <a:gd name="T0" fmla="*/ 36237 w 323"/>
                    <a:gd name="T1" fmla="*/ 0 h 385"/>
                    <a:gd name="T2" fmla="*/ 36237 w 323"/>
                    <a:gd name="T3" fmla="*/ 0 h 385"/>
                    <a:gd name="T4" fmla="*/ 115529 w 323"/>
                    <a:gd name="T5" fmla="*/ 137396 h 385"/>
                    <a:gd name="T6" fmla="*/ 43413 w 323"/>
                    <a:gd name="T7" fmla="*/ 137754 h 385"/>
                    <a:gd name="T8" fmla="*/ 43413 w 323"/>
                    <a:gd name="T9" fmla="*/ 137754 h 385"/>
                    <a:gd name="T10" fmla="*/ 0 w 323"/>
                    <a:gd name="T11" fmla="*/ 63137 h 385"/>
                    <a:gd name="T12" fmla="*/ 36237 w 323"/>
                    <a:gd name="T13" fmla="*/ 0 h 3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3" h="385">
                      <a:moveTo>
                        <a:pt x="101" y="0"/>
                      </a:moveTo>
                      <a:lnTo>
                        <a:pt x="101" y="0"/>
                      </a:lnTo>
                      <a:cubicBezTo>
                        <a:pt x="229" y="81"/>
                        <a:pt x="317" y="221"/>
                        <a:pt x="322" y="383"/>
                      </a:cubicBezTo>
                      <a:lnTo>
                        <a:pt x="121" y="384"/>
                      </a:lnTo>
                      <a:cubicBezTo>
                        <a:pt x="115" y="297"/>
                        <a:pt x="68" y="220"/>
                        <a:pt x="0" y="176"/>
                      </a:cubicBezTo>
                      <a:lnTo>
                        <a:pt x="101" y="0"/>
                      </a:lnTo>
                    </a:path>
                  </a:pathLst>
                </a:custGeom>
                <a:solidFill>
                  <a:schemeClr val="accent2"/>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Freeform 20401">
                  <a:extLst>
                    <a:ext uri="{FF2B5EF4-FFF2-40B4-BE49-F238E27FC236}">
                      <a16:creationId xmlns:a16="http://schemas.microsoft.com/office/drawing/2014/main" id="{E9E6A707-269F-4AC2-9279-D72773603C34}"/>
                    </a:ext>
                  </a:extLst>
                </p:cNvPr>
                <p:cNvSpPr>
                  <a:spLocks noChangeArrowheads="1"/>
                </p:cNvSpPr>
                <p:nvPr/>
              </p:nvSpPr>
              <p:spPr bwMode="auto">
                <a:xfrm>
                  <a:off x="12790696" y="8916937"/>
                  <a:ext cx="1349655" cy="1604995"/>
                </a:xfrm>
                <a:custGeom>
                  <a:avLst/>
                  <a:gdLst>
                    <a:gd name="T0" fmla="*/ 117114 w 325"/>
                    <a:gd name="T1" fmla="*/ 0 h 390"/>
                    <a:gd name="T2" fmla="*/ 117114 w 325"/>
                    <a:gd name="T3" fmla="*/ 0 h 390"/>
                    <a:gd name="T4" fmla="*/ 36508 w 325"/>
                    <a:gd name="T5" fmla="*/ 139342 h 390"/>
                    <a:gd name="T6" fmla="*/ 0 w 325"/>
                    <a:gd name="T7" fmla="*/ 76656 h 390"/>
                    <a:gd name="T8" fmla="*/ 0 w 325"/>
                    <a:gd name="T9" fmla="*/ 76656 h 390"/>
                    <a:gd name="T10" fmla="*/ 44460 w 325"/>
                    <a:gd name="T11" fmla="*/ 0 h 390"/>
                    <a:gd name="T12" fmla="*/ 117114 w 325"/>
                    <a:gd name="T13" fmla="*/ 0 h 3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5" h="390">
                      <a:moveTo>
                        <a:pt x="324" y="0"/>
                      </a:moveTo>
                      <a:lnTo>
                        <a:pt x="324" y="0"/>
                      </a:lnTo>
                      <a:cubicBezTo>
                        <a:pt x="320" y="165"/>
                        <a:pt x="231" y="309"/>
                        <a:pt x="101" y="389"/>
                      </a:cubicBezTo>
                      <a:lnTo>
                        <a:pt x="0" y="214"/>
                      </a:lnTo>
                      <a:cubicBezTo>
                        <a:pt x="70" y="168"/>
                        <a:pt x="119" y="91"/>
                        <a:pt x="123" y="0"/>
                      </a:cubicBezTo>
                      <a:lnTo>
                        <a:pt x="324" y="0"/>
                      </a:lnTo>
                    </a:path>
                  </a:pathLst>
                </a:custGeom>
                <a:solidFill>
                  <a:schemeClr val="accent3"/>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20402">
                  <a:extLst>
                    <a:ext uri="{FF2B5EF4-FFF2-40B4-BE49-F238E27FC236}">
                      <a16:creationId xmlns:a16="http://schemas.microsoft.com/office/drawing/2014/main" id="{830B314C-690A-4E59-995E-8D4B28623F5E}"/>
                    </a:ext>
                  </a:extLst>
                </p:cNvPr>
                <p:cNvSpPr>
                  <a:spLocks noChangeArrowheads="1"/>
                </p:cNvSpPr>
                <p:nvPr/>
              </p:nvSpPr>
              <p:spPr bwMode="auto">
                <a:xfrm>
                  <a:off x="10237295" y="8916937"/>
                  <a:ext cx="1349655" cy="1623239"/>
                </a:xfrm>
                <a:custGeom>
                  <a:avLst/>
                  <a:gdLst>
                    <a:gd name="T0" fmla="*/ 80831 w 327"/>
                    <a:gd name="T1" fmla="*/ 140927 h 391"/>
                    <a:gd name="T2" fmla="*/ 80831 w 327"/>
                    <a:gd name="T3" fmla="*/ 140927 h 391"/>
                    <a:gd name="T4" fmla="*/ 0 w 327"/>
                    <a:gd name="T5" fmla="*/ 0 h 391"/>
                    <a:gd name="T6" fmla="*/ 72569 w 327"/>
                    <a:gd name="T7" fmla="*/ 0 h 391"/>
                    <a:gd name="T8" fmla="*/ 72569 w 327"/>
                    <a:gd name="T9" fmla="*/ 0 h 391"/>
                    <a:gd name="T10" fmla="*/ 117116 w 327"/>
                    <a:gd name="T11" fmla="*/ 77329 h 391"/>
                    <a:gd name="T12" fmla="*/ 80831 w 327"/>
                    <a:gd name="T13" fmla="*/ 140927 h 39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7" h="391">
                      <a:moveTo>
                        <a:pt x="225" y="390"/>
                      </a:moveTo>
                      <a:lnTo>
                        <a:pt x="225" y="390"/>
                      </a:lnTo>
                      <a:cubicBezTo>
                        <a:pt x="94" y="309"/>
                        <a:pt x="5" y="165"/>
                        <a:pt x="0" y="0"/>
                      </a:cubicBezTo>
                      <a:lnTo>
                        <a:pt x="202" y="0"/>
                      </a:lnTo>
                      <a:cubicBezTo>
                        <a:pt x="206" y="91"/>
                        <a:pt x="253" y="170"/>
                        <a:pt x="326" y="214"/>
                      </a:cubicBezTo>
                      <a:lnTo>
                        <a:pt x="225" y="390"/>
                      </a:lnTo>
                    </a:path>
                  </a:pathLst>
                </a:custGeom>
                <a:solidFill>
                  <a:schemeClr val="accent5"/>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20403">
                  <a:extLst>
                    <a:ext uri="{FF2B5EF4-FFF2-40B4-BE49-F238E27FC236}">
                      <a16:creationId xmlns:a16="http://schemas.microsoft.com/office/drawing/2014/main" id="{8E22AC93-25E8-410F-B635-B0C0493F25BC}"/>
                    </a:ext>
                  </a:extLst>
                </p:cNvPr>
                <p:cNvSpPr>
                  <a:spLocks noChangeArrowheads="1"/>
                </p:cNvSpPr>
                <p:nvPr/>
              </p:nvSpPr>
              <p:spPr bwMode="auto">
                <a:xfrm>
                  <a:off x="10237295" y="7202510"/>
                  <a:ext cx="1331422" cy="1586761"/>
                </a:xfrm>
                <a:custGeom>
                  <a:avLst/>
                  <a:gdLst>
                    <a:gd name="T0" fmla="*/ 0 w 324"/>
                    <a:gd name="T1" fmla="*/ 137754 h 385"/>
                    <a:gd name="T2" fmla="*/ 0 w 324"/>
                    <a:gd name="T3" fmla="*/ 137754 h 385"/>
                    <a:gd name="T4" fmla="*/ 79405 w 324"/>
                    <a:gd name="T5" fmla="*/ 0 h 385"/>
                    <a:gd name="T6" fmla="*/ 115530 w 324"/>
                    <a:gd name="T7" fmla="*/ 62779 h 385"/>
                    <a:gd name="T8" fmla="*/ 115530 w 324"/>
                    <a:gd name="T9" fmla="*/ 62779 h 385"/>
                    <a:gd name="T10" fmla="*/ 72251 w 324"/>
                    <a:gd name="T11" fmla="*/ 137754 h 385"/>
                    <a:gd name="T12" fmla="*/ 0 w 324"/>
                    <a:gd name="T13" fmla="*/ 137754 h 3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4" h="385">
                      <a:moveTo>
                        <a:pt x="0" y="384"/>
                      </a:moveTo>
                      <a:lnTo>
                        <a:pt x="0" y="384"/>
                      </a:lnTo>
                      <a:cubicBezTo>
                        <a:pt x="5" y="221"/>
                        <a:pt x="94" y="79"/>
                        <a:pt x="222" y="0"/>
                      </a:cubicBezTo>
                      <a:lnTo>
                        <a:pt x="323" y="175"/>
                      </a:lnTo>
                      <a:cubicBezTo>
                        <a:pt x="255" y="220"/>
                        <a:pt x="208" y="296"/>
                        <a:pt x="202" y="384"/>
                      </a:cubicBezTo>
                      <a:lnTo>
                        <a:pt x="0" y="384"/>
                      </a:lnTo>
                    </a:path>
                  </a:pathLst>
                </a:custGeom>
                <a:solidFill>
                  <a:schemeClr val="accent6"/>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20404">
                  <a:extLst>
                    <a:ext uri="{FF2B5EF4-FFF2-40B4-BE49-F238E27FC236}">
                      <a16:creationId xmlns:a16="http://schemas.microsoft.com/office/drawing/2014/main" id="{09711B17-C79E-4172-9374-3FD87B295A52}"/>
                    </a:ext>
                  </a:extLst>
                </p:cNvPr>
                <p:cNvSpPr>
                  <a:spLocks noChangeArrowheads="1"/>
                </p:cNvSpPr>
                <p:nvPr/>
              </p:nvSpPr>
              <p:spPr bwMode="auto">
                <a:xfrm>
                  <a:off x="11276900" y="9865342"/>
                  <a:ext cx="1823858" cy="1021360"/>
                </a:xfrm>
                <a:custGeom>
                  <a:avLst/>
                  <a:gdLst>
                    <a:gd name="T0" fmla="*/ 158392 w 443"/>
                    <a:gd name="T1" fmla="*/ 62373 h 248"/>
                    <a:gd name="T2" fmla="*/ 158392 w 443"/>
                    <a:gd name="T3" fmla="*/ 62373 h 248"/>
                    <a:gd name="T4" fmla="*/ 0 w 443"/>
                    <a:gd name="T5" fmla="*/ 62373 h 248"/>
                    <a:gd name="T6" fmla="*/ 36194 w 443"/>
                    <a:gd name="T7" fmla="*/ 0 h 248"/>
                    <a:gd name="T8" fmla="*/ 36194 w 443"/>
                    <a:gd name="T9" fmla="*/ 0 h 248"/>
                    <a:gd name="T10" fmla="*/ 122198 w 443"/>
                    <a:gd name="T11" fmla="*/ 0 h 248"/>
                    <a:gd name="T12" fmla="*/ 158392 w 443"/>
                    <a:gd name="T13" fmla="*/ 62373 h 2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248">
                      <a:moveTo>
                        <a:pt x="442" y="174"/>
                      </a:moveTo>
                      <a:lnTo>
                        <a:pt x="442" y="174"/>
                      </a:lnTo>
                      <a:cubicBezTo>
                        <a:pt x="304" y="247"/>
                        <a:pt x="137" y="247"/>
                        <a:pt x="0" y="174"/>
                      </a:cubicBezTo>
                      <a:lnTo>
                        <a:pt x="101" y="0"/>
                      </a:lnTo>
                      <a:cubicBezTo>
                        <a:pt x="175" y="37"/>
                        <a:pt x="266" y="37"/>
                        <a:pt x="341" y="0"/>
                      </a:cubicBezTo>
                      <a:lnTo>
                        <a:pt x="442" y="174"/>
                      </a:lnTo>
                    </a:path>
                  </a:pathLst>
                </a:custGeom>
                <a:solidFill>
                  <a:schemeClr val="accent4"/>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Freeform 20405">
                  <a:extLst>
                    <a:ext uri="{FF2B5EF4-FFF2-40B4-BE49-F238E27FC236}">
                      <a16:creationId xmlns:a16="http://schemas.microsoft.com/office/drawing/2014/main" id="{3101090E-FE37-4D6A-AE92-2B55DBE71C23}"/>
                    </a:ext>
                  </a:extLst>
                </p:cNvPr>
                <p:cNvSpPr>
                  <a:spLocks noChangeArrowheads="1"/>
                </p:cNvSpPr>
                <p:nvPr/>
              </p:nvSpPr>
              <p:spPr bwMode="auto">
                <a:xfrm>
                  <a:off x="10930361" y="5013882"/>
                  <a:ext cx="2516924" cy="1988010"/>
                </a:xfrm>
                <a:custGeom>
                  <a:avLst/>
                  <a:gdLst>
                    <a:gd name="T0" fmla="*/ 129568 w 607"/>
                    <a:gd name="T1" fmla="*/ 7539 h 482"/>
                    <a:gd name="T2" fmla="*/ 129207 w 607"/>
                    <a:gd name="T3" fmla="*/ 1795 h 482"/>
                    <a:gd name="T4" fmla="*/ 155193 w 607"/>
                    <a:gd name="T5" fmla="*/ 12924 h 482"/>
                    <a:gd name="T6" fmla="*/ 146892 w 607"/>
                    <a:gd name="T7" fmla="*/ 12206 h 482"/>
                    <a:gd name="T8" fmla="*/ 151223 w 607"/>
                    <a:gd name="T9" fmla="*/ 8616 h 482"/>
                    <a:gd name="T10" fmla="*/ 169630 w 607"/>
                    <a:gd name="T11" fmla="*/ 24053 h 482"/>
                    <a:gd name="T12" fmla="*/ 164577 w 607"/>
                    <a:gd name="T13" fmla="*/ 18309 h 482"/>
                    <a:gd name="T14" fmla="*/ 172156 w 607"/>
                    <a:gd name="T15" fmla="*/ 19745 h 482"/>
                    <a:gd name="T16" fmla="*/ 183344 w 607"/>
                    <a:gd name="T17" fmla="*/ 36259 h 482"/>
                    <a:gd name="T18" fmla="*/ 185149 w 607"/>
                    <a:gd name="T19" fmla="*/ 30515 h 482"/>
                    <a:gd name="T20" fmla="*/ 202112 w 607"/>
                    <a:gd name="T21" fmla="*/ 50619 h 482"/>
                    <a:gd name="T22" fmla="*/ 195616 w 607"/>
                    <a:gd name="T23" fmla="*/ 50619 h 482"/>
                    <a:gd name="T24" fmla="*/ 199947 w 607"/>
                    <a:gd name="T25" fmla="*/ 48106 h 482"/>
                    <a:gd name="T26" fmla="*/ 210052 w 607"/>
                    <a:gd name="T27" fmla="*/ 73236 h 482"/>
                    <a:gd name="T28" fmla="*/ 204999 w 607"/>
                    <a:gd name="T29" fmla="*/ 67133 h 482"/>
                    <a:gd name="T30" fmla="*/ 211135 w 607"/>
                    <a:gd name="T31" fmla="*/ 68569 h 482"/>
                    <a:gd name="T32" fmla="*/ 215105 w 607"/>
                    <a:gd name="T33" fmla="*/ 93699 h 482"/>
                    <a:gd name="T34" fmla="*/ 211135 w 607"/>
                    <a:gd name="T35" fmla="*/ 86160 h 482"/>
                    <a:gd name="T36" fmla="*/ 217270 w 607"/>
                    <a:gd name="T37" fmla="*/ 89391 h 482"/>
                    <a:gd name="T38" fmla="*/ 213300 w 607"/>
                    <a:gd name="T39" fmla="*/ 110213 h 482"/>
                    <a:gd name="T40" fmla="*/ 218714 w 607"/>
                    <a:gd name="T41" fmla="*/ 106623 h 482"/>
                    <a:gd name="T42" fmla="*/ 216188 w 607"/>
                    <a:gd name="T43" fmla="*/ 133189 h 482"/>
                    <a:gd name="T44" fmla="*/ 211857 w 607"/>
                    <a:gd name="T45" fmla="*/ 128163 h 482"/>
                    <a:gd name="T46" fmla="*/ 217270 w 607"/>
                    <a:gd name="T47" fmla="*/ 129240 h 482"/>
                    <a:gd name="T48" fmla="*/ 205721 w 607"/>
                    <a:gd name="T49" fmla="*/ 154370 h 482"/>
                    <a:gd name="T50" fmla="*/ 206443 w 607"/>
                    <a:gd name="T51" fmla="*/ 146113 h 482"/>
                    <a:gd name="T52" fmla="*/ 210052 w 607"/>
                    <a:gd name="T53" fmla="*/ 151857 h 482"/>
                    <a:gd name="T54" fmla="*/ 195255 w 607"/>
                    <a:gd name="T55" fmla="*/ 168012 h 482"/>
                    <a:gd name="T56" fmla="*/ 201029 w 607"/>
                    <a:gd name="T57" fmla="*/ 163704 h 482"/>
                    <a:gd name="T58" fmla="*/ 199225 w 607"/>
                    <a:gd name="T59" fmla="*/ 171961 h 482"/>
                    <a:gd name="T60" fmla="*/ 23099 w 607"/>
                    <a:gd name="T61" fmla="*/ 166576 h 482"/>
                    <a:gd name="T62" fmla="*/ 19489 w 607"/>
                    <a:gd name="T63" fmla="*/ 170884 h 482"/>
                    <a:gd name="T64" fmla="*/ 9023 w 607"/>
                    <a:gd name="T65" fmla="*/ 144677 h 482"/>
                    <a:gd name="T66" fmla="*/ 14076 w 607"/>
                    <a:gd name="T67" fmla="*/ 150421 h 482"/>
                    <a:gd name="T68" fmla="*/ 8662 w 607"/>
                    <a:gd name="T69" fmla="*/ 150421 h 482"/>
                    <a:gd name="T70" fmla="*/ 7218 w 607"/>
                    <a:gd name="T71" fmla="*/ 127086 h 482"/>
                    <a:gd name="T72" fmla="*/ 6136 w 607"/>
                    <a:gd name="T73" fmla="*/ 134625 h 482"/>
                    <a:gd name="T74" fmla="*/ 1805 w 607"/>
                    <a:gd name="T75" fmla="*/ 127804 h 482"/>
                    <a:gd name="T76" fmla="*/ 5775 w 607"/>
                    <a:gd name="T77" fmla="*/ 109136 h 482"/>
                    <a:gd name="T78" fmla="*/ 0 w 607"/>
                    <a:gd name="T79" fmla="*/ 110931 h 482"/>
                    <a:gd name="T80" fmla="*/ 6136 w 607"/>
                    <a:gd name="T81" fmla="*/ 83288 h 482"/>
                    <a:gd name="T82" fmla="*/ 7218 w 607"/>
                    <a:gd name="T83" fmla="*/ 90827 h 482"/>
                    <a:gd name="T84" fmla="*/ 2526 w 607"/>
                    <a:gd name="T85" fmla="*/ 86878 h 482"/>
                    <a:gd name="T86" fmla="*/ 14076 w 607"/>
                    <a:gd name="T87" fmla="*/ 68210 h 482"/>
                    <a:gd name="T88" fmla="*/ 9023 w 607"/>
                    <a:gd name="T89" fmla="*/ 72877 h 482"/>
                    <a:gd name="T90" fmla="*/ 10106 w 607"/>
                    <a:gd name="T91" fmla="*/ 64979 h 482"/>
                    <a:gd name="T92" fmla="*/ 23099 w 607"/>
                    <a:gd name="T93" fmla="*/ 51696 h 482"/>
                    <a:gd name="T94" fmla="*/ 17685 w 607"/>
                    <a:gd name="T95" fmla="*/ 49542 h 482"/>
                    <a:gd name="T96" fmla="*/ 38257 w 607"/>
                    <a:gd name="T97" fmla="*/ 30515 h 482"/>
                    <a:gd name="T98" fmla="*/ 34287 w 607"/>
                    <a:gd name="T99" fmla="*/ 37336 h 482"/>
                    <a:gd name="T100" fmla="*/ 32843 w 607"/>
                    <a:gd name="T101" fmla="*/ 31592 h 482"/>
                    <a:gd name="T102" fmla="*/ 53054 w 607"/>
                    <a:gd name="T103" fmla="*/ 21899 h 482"/>
                    <a:gd name="T104" fmla="*/ 46197 w 607"/>
                    <a:gd name="T105" fmla="*/ 23694 h 482"/>
                    <a:gd name="T106" fmla="*/ 70378 w 607"/>
                    <a:gd name="T107" fmla="*/ 7539 h 482"/>
                    <a:gd name="T108" fmla="*/ 68574 w 607"/>
                    <a:gd name="T109" fmla="*/ 14001 h 482"/>
                    <a:gd name="T110" fmla="*/ 66408 w 607"/>
                    <a:gd name="T111" fmla="*/ 8975 h 482"/>
                    <a:gd name="T112" fmla="*/ 93838 w 607"/>
                    <a:gd name="T113" fmla="*/ 3949 h 482"/>
                    <a:gd name="T114" fmla="*/ 86619 w 607"/>
                    <a:gd name="T115" fmla="*/ 8257 h 482"/>
                    <a:gd name="T116" fmla="*/ 88785 w 607"/>
                    <a:gd name="T117" fmla="*/ 2154 h 482"/>
                    <a:gd name="T118" fmla="*/ 104304 w 607"/>
                    <a:gd name="T119" fmla="*/ 2872 h 482"/>
                    <a:gd name="T120" fmla="*/ 108996 w 607"/>
                    <a:gd name="T121" fmla="*/ 0 h 482"/>
                    <a:gd name="T122" fmla="*/ 111883 w 607"/>
                    <a:gd name="T123" fmla="*/ 5744 h 48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7" h="482">
                      <a:moveTo>
                        <a:pt x="371" y="8"/>
                      </a:moveTo>
                      <a:lnTo>
                        <a:pt x="371" y="8"/>
                      </a:lnTo>
                      <a:cubicBezTo>
                        <a:pt x="374" y="9"/>
                        <a:pt x="377" y="12"/>
                        <a:pt x="375" y="17"/>
                      </a:cubicBezTo>
                      <a:cubicBezTo>
                        <a:pt x="375" y="21"/>
                        <a:pt x="371" y="23"/>
                        <a:pt x="368" y="23"/>
                      </a:cubicBezTo>
                      <a:lnTo>
                        <a:pt x="366" y="23"/>
                      </a:lnTo>
                      <a:lnTo>
                        <a:pt x="363" y="21"/>
                      </a:lnTo>
                      <a:lnTo>
                        <a:pt x="362" y="21"/>
                      </a:lnTo>
                      <a:lnTo>
                        <a:pt x="361" y="21"/>
                      </a:lnTo>
                      <a:lnTo>
                        <a:pt x="359" y="21"/>
                      </a:lnTo>
                      <a:lnTo>
                        <a:pt x="358" y="20"/>
                      </a:lnTo>
                      <a:lnTo>
                        <a:pt x="356" y="20"/>
                      </a:lnTo>
                      <a:lnTo>
                        <a:pt x="353" y="20"/>
                      </a:lnTo>
                      <a:cubicBezTo>
                        <a:pt x="350" y="18"/>
                        <a:pt x="347" y="16"/>
                        <a:pt x="347" y="11"/>
                      </a:cubicBezTo>
                      <a:cubicBezTo>
                        <a:pt x="349" y="8"/>
                        <a:pt x="351" y="5"/>
                        <a:pt x="356" y="5"/>
                      </a:cubicBezTo>
                      <a:lnTo>
                        <a:pt x="358" y="5"/>
                      </a:lnTo>
                      <a:lnTo>
                        <a:pt x="359" y="6"/>
                      </a:lnTo>
                      <a:lnTo>
                        <a:pt x="362" y="6"/>
                      </a:lnTo>
                      <a:lnTo>
                        <a:pt x="363" y="6"/>
                      </a:lnTo>
                      <a:lnTo>
                        <a:pt x="365" y="6"/>
                      </a:lnTo>
                      <a:lnTo>
                        <a:pt x="366" y="8"/>
                      </a:lnTo>
                      <a:lnTo>
                        <a:pt x="369" y="8"/>
                      </a:lnTo>
                      <a:lnTo>
                        <a:pt x="371" y="8"/>
                      </a:lnTo>
                      <a:close/>
                      <a:moveTo>
                        <a:pt x="427" y="27"/>
                      </a:moveTo>
                      <a:lnTo>
                        <a:pt x="427" y="27"/>
                      </a:lnTo>
                      <a:cubicBezTo>
                        <a:pt x="430" y="29"/>
                        <a:pt x="431" y="33"/>
                        <a:pt x="430" y="36"/>
                      </a:cubicBezTo>
                      <a:cubicBezTo>
                        <a:pt x="428" y="41"/>
                        <a:pt x="424" y="42"/>
                        <a:pt x="421" y="41"/>
                      </a:cubicBezTo>
                      <a:lnTo>
                        <a:pt x="419" y="39"/>
                      </a:lnTo>
                      <a:lnTo>
                        <a:pt x="418" y="39"/>
                      </a:lnTo>
                      <a:lnTo>
                        <a:pt x="417" y="37"/>
                      </a:lnTo>
                      <a:lnTo>
                        <a:pt x="415" y="37"/>
                      </a:lnTo>
                      <a:lnTo>
                        <a:pt x="412" y="36"/>
                      </a:lnTo>
                      <a:lnTo>
                        <a:pt x="411" y="36"/>
                      </a:lnTo>
                      <a:lnTo>
                        <a:pt x="410" y="36"/>
                      </a:lnTo>
                      <a:lnTo>
                        <a:pt x="407" y="34"/>
                      </a:lnTo>
                      <a:cubicBezTo>
                        <a:pt x="403" y="33"/>
                        <a:pt x="402" y="29"/>
                        <a:pt x="403" y="25"/>
                      </a:cubicBezTo>
                      <a:cubicBezTo>
                        <a:pt x="405" y="21"/>
                        <a:pt x="410" y="20"/>
                        <a:pt x="414" y="21"/>
                      </a:cubicBezTo>
                      <a:lnTo>
                        <a:pt x="415" y="23"/>
                      </a:lnTo>
                      <a:lnTo>
                        <a:pt x="417" y="23"/>
                      </a:lnTo>
                      <a:lnTo>
                        <a:pt x="418" y="23"/>
                      </a:lnTo>
                      <a:lnTo>
                        <a:pt x="419" y="24"/>
                      </a:lnTo>
                      <a:lnTo>
                        <a:pt x="421" y="24"/>
                      </a:lnTo>
                      <a:lnTo>
                        <a:pt x="424" y="25"/>
                      </a:lnTo>
                      <a:lnTo>
                        <a:pt x="426" y="25"/>
                      </a:lnTo>
                      <a:lnTo>
                        <a:pt x="427" y="27"/>
                      </a:lnTo>
                      <a:close/>
                      <a:moveTo>
                        <a:pt x="479" y="57"/>
                      </a:moveTo>
                      <a:lnTo>
                        <a:pt x="479" y="57"/>
                      </a:lnTo>
                      <a:cubicBezTo>
                        <a:pt x="482" y="58"/>
                        <a:pt x="482" y="62"/>
                        <a:pt x="480" y="66"/>
                      </a:cubicBezTo>
                      <a:cubicBezTo>
                        <a:pt x="477" y="70"/>
                        <a:pt x="473" y="70"/>
                        <a:pt x="470" y="69"/>
                      </a:cubicBezTo>
                      <a:lnTo>
                        <a:pt x="470" y="67"/>
                      </a:lnTo>
                      <a:lnTo>
                        <a:pt x="468" y="67"/>
                      </a:lnTo>
                      <a:lnTo>
                        <a:pt x="467" y="66"/>
                      </a:lnTo>
                      <a:lnTo>
                        <a:pt x="465" y="64"/>
                      </a:lnTo>
                      <a:lnTo>
                        <a:pt x="464" y="64"/>
                      </a:lnTo>
                      <a:lnTo>
                        <a:pt x="463" y="62"/>
                      </a:lnTo>
                      <a:lnTo>
                        <a:pt x="461" y="61"/>
                      </a:lnTo>
                      <a:lnTo>
                        <a:pt x="460" y="61"/>
                      </a:lnTo>
                      <a:lnTo>
                        <a:pt x="458" y="60"/>
                      </a:lnTo>
                      <a:cubicBezTo>
                        <a:pt x="455" y="58"/>
                        <a:pt x="454" y="54"/>
                        <a:pt x="456" y="51"/>
                      </a:cubicBezTo>
                      <a:cubicBezTo>
                        <a:pt x="458" y="46"/>
                        <a:pt x="463" y="46"/>
                        <a:pt x="465" y="48"/>
                      </a:cubicBezTo>
                      <a:lnTo>
                        <a:pt x="467" y="49"/>
                      </a:lnTo>
                      <a:lnTo>
                        <a:pt x="468" y="49"/>
                      </a:lnTo>
                      <a:lnTo>
                        <a:pt x="470" y="51"/>
                      </a:lnTo>
                      <a:lnTo>
                        <a:pt x="471" y="52"/>
                      </a:lnTo>
                      <a:lnTo>
                        <a:pt x="473" y="52"/>
                      </a:lnTo>
                      <a:lnTo>
                        <a:pt x="475" y="54"/>
                      </a:lnTo>
                      <a:lnTo>
                        <a:pt x="476" y="55"/>
                      </a:lnTo>
                      <a:lnTo>
                        <a:pt x="477" y="55"/>
                      </a:lnTo>
                      <a:lnTo>
                        <a:pt x="479" y="57"/>
                      </a:lnTo>
                      <a:close/>
                      <a:moveTo>
                        <a:pt x="524" y="95"/>
                      </a:moveTo>
                      <a:lnTo>
                        <a:pt x="524" y="95"/>
                      </a:lnTo>
                      <a:cubicBezTo>
                        <a:pt x="526" y="98"/>
                        <a:pt x="526" y="102"/>
                        <a:pt x="524" y="106"/>
                      </a:cubicBezTo>
                      <a:cubicBezTo>
                        <a:pt x="520" y="109"/>
                        <a:pt x="516" y="109"/>
                        <a:pt x="513" y="106"/>
                      </a:cubicBezTo>
                      <a:lnTo>
                        <a:pt x="512" y="104"/>
                      </a:lnTo>
                      <a:lnTo>
                        <a:pt x="510" y="102"/>
                      </a:lnTo>
                      <a:lnTo>
                        <a:pt x="508" y="101"/>
                      </a:lnTo>
                      <a:lnTo>
                        <a:pt x="507" y="100"/>
                      </a:lnTo>
                      <a:lnTo>
                        <a:pt x="507" y="98"/>
                      </a:lnTo>
                      <a:lnTo>
                        <a:pt x="505" y="98"/>
                      </a:lnTo>
                      <a:lnTo>
                        <a:pt x="504" y="97"/>
                      </a:lnTo>
                      <a:lnTo>
                        <a:pt x="503" y="95"/>
                      </a:lnTo>
                      <a:cubicBezTo>
                        <a:pt x="500" y="93"/>
                        <a:pt x="500" y="88"/>
                        <a:pt x="503" y="85"/>
                      </a:cubicBezTo>
                      <a:cubicBezTo>
                        <a:pt x="505" y="82"/>
                        <a:pt x="510" y="82"/>
                        <a:pt x="513" y="85"/>
                      </a:cubicBezTo>
                      <a:lnTo>
                        <a:pt x="514" y="86"/>
                      </a:lnTo>
                      <a:lnTo>
                        <a:pt x="516" y="88"/>
                      </a:lnTo>
                      <a:lnTo>
                        <a:pt x="517" y="89"/>
                      </a:lnTo>
                      <a:lnTo>
                        <a:pt x="519" y="90"/>
                      </a:lnTo>
                      <a:lnTo>
                        <a:pt x="520" y="93"/>
                      </a:lnTo>
                      <a:lnTo>
                        <a:pt x="521" y="94"/>
                      </a:lnTo>
                      <a:lnTo>
                        <a:pt x="524" y="95"/>
                      </a:lnTo>
                      <a:close/>
                      <a:moveTo>
                        <a:pt x="560" y="141"/>
                      </a:moveTo>
                      <a:lnTo>
                        <a:pt x="560" y="141"/>
                      </a:lnTo>
                      <a:cubicBezTo>
                        <a:pt x="562" y="146"/>
                        <a:pt x="560" y="150"/>
                        <a:pt x="557" y="151"/>
                      </a:cubicBezTo>
                      <a:cubicBezTo>
                        <a:pt x="554" y="155"/>
                        <a:pt x="550" y="153"/>
                        <a:pt x="547" y="150"/>
                      </a:cubicBezTo>
                      <a:lnTo>
                        <a:pt x="547" y="148"/>
                      </a:lnTo>
                      <a:lnTo>
                        <a:pt x="545" y="147"/>
                      </a:lnTo>
                      <a:lnTo>
                        <a:pt x="544" y="146"/>
                      </a:lnTo>
                      <a:lnTo>
                        <a:pt x="544" y="144"/>
                      </a:lnTo>
                      <a:lnTo>
                        <a:pt x="542" y="143"/>
                      </a:lnTo>
                      <a:lnTo>
                        <a:pt x="542" y="141"/>
                      </a:lnTo>
                      <a:lnTo>
                        <a:pt x="541" y="139"/>
                      </a:lnTo>
                      <a:lnTo>
                        <a:pt x="540" y="138"/>
                      </a:lnTo>
                      <a:cubicBezTo>
                        <a:pt x="537" y="135"/>
                        <a:pt x="538" y="131"/>
                        <a:pt x="541" y="127"/>
                      </a:cubicBezTo>
                      <a:cubicBezTo>
                        <a:pt x="544" y="125"/>
                        <a:pt x="549" y="126"/>
                        <a:pt x="552" y="130"/>
                      </a:cubicBezTo>
                      <a:lnTo>
                        <a:pt x="552" y="131"/>
                      </a:lnTo>
                      <a:lnTo>
                        <a:pt x="553" y="132"/>
                      </a:lnTo>
                      <a:lnTo>
                        <a:pt x="554" y="134"/>
                      </a:lnTo>
                      <a:lnTo>
                        <a:pt x="554" y="135"/>
                      </a:lnTo>
                      <a:lnTo>
                        <a:pt x="556" y="137"/>
                      </a:lnTo>
                      <a:lnTo>
                        <a:pt x="557" y="138"/>
                      </a:lnTo>
                      <a:lnTo>
                        <a:pt x="557" y="139"/>
                      </a:lnTo>
                      <a:lnTo>
                        <a:pt x="559" y="141"/>
                      </a:lnTo>
                      <a:lnTo>
                        <a:pt x="560" y="141"/>
                      </a:lnTo>
                      <a:close/>
                      <a:moveTo>
                        <a:pt x="587" y="195"/>
                      </a:moveTo>
                      <a:lnTo>
                        <a:pt x="587" y="195"/>
                      </a:lnTo>
                      <a:cubicBezTo>
                        <a:pt x="589" y="199"/>
                        <a:pt x="585" y="203"/>
                        <a:pt x="582" y="204"/>
                      </a:cubicBezTo>
                      <a:cubicBezTo>
                        <a:pt x="578" y="207"/>
                        <a:pt x="574" y="203"/>
                        <a:pt x="572" y="200"/>
                      </a:cubicBezTo>
                      <a:lnTo>
                        <a:pt x="572" y="199"/>
                      </a:lnTo>
                      <a:lnTo>
                        <a:pt x="570" y="196"/>
                      </a:lnTo>
                      <a:lnTo>
                        <a:pt x="570" y="195"/>
                      </a:lnTo>
                      <a:lnTo>
                        <a:pt x="570" y="193"/>
                      </a:lnTo>
                      <a:lnTo>
                        <a:pt x="569" y="191"/>
                      </a:lnTo>
                      <a:lnTo>
                        <a:pt x="569" y="190"/>
                      </a:lnTo>
                      <a:lnTo>
                        <a:pt x="568" y="188"/>
                      </a:lnTo>
                      <a:lnTo>
                        <a:pt x="568" y="187"/>
                      </a:lnTo>
                      <a:cubicBezTo>
                        <a:pt x="566" y="184"/>
                        <a:pt x="568" y="179"/>
                        <a:pt x="570" y="178"/>
                      </a:cubicBezTo>
                      <a:cubicBezTo>
                        <a:pt x="575" y="175"/>
                        <a:pt x="580" y="178"/>
                        <a:pt x="581" y="181"/>
                      </a:cubicBezTo>
                      <a:lnTo>
                        <a:pt x="581" y="183"/>
                      </a:lnTo>
                      <a:lnTo>
                        <a:pt x="582" y="184"/>
                      </a:lnTo>
                      <a:lnTo>
                        <a:pt x="582" y="186"/>
                      </a:lnTo>
                      <a:lnTo>
                        <a:pt x="584" y="188"/>
                      </a:lnTo>
                      <a:lnTo>
                        <a:pt x="584" y="190"/>
                      </a:lnTo>
                      <a:lnTo>
                        <a:pt x="585" y="191"/>
                      </a:lnTo>
                      <a:lnTo>
                        <a:pt x="585" y="193"/>
                      </a:lnTo>
                      <a:lnTo>
                        <a:pt x="585" y="195"/>
                      </a:lnTo>
                      <a:lnTo>
                        <a:pt x="587" y="195"/>
                      </a:lnTo>
                      <a:close/>
                      <a:moveTo>
                        <a:pt x="599" y="237"/>
                      </a:moveTo>
                      <a:lnTo>
                        <a:pt x="585" y="240"/>
                      </a:lnTo>
                      <a:lnTo>
                        <a:pt x="599" y="237"/>
                      </a:lnTo>
                      <a:close/>
                      <a:moveTo>
                        <a:pt x="602" y="252"/>
                      </a:moveTo>
                      <a:lnTo>
                        <a:pt x="602" y="252"/>
                      </a:lnTo>
                      <a:cubicBezTo>
                        <a:pt x="603" y="257"/>
                        <a:pt x="601" y="260"/>
                        <a:pt x="596" y="261"/>
                      </a:cubicBezTo>
                      <a:cubicBezTo>
                        <a:pt x="591" y="261"/>
                        <a:pt x="589" y="258"/>
                        <a:pt x="587" y="255"/>
                      </a:cubicBezTo>
                      <a:lnTo>
                        <a:pt x="587" y="253"/>
                      </a:lnTo>
                      <a:lnTo>
                        <a:pt x="587" y="251"/>
                      </a:lnTo>
                      <a:lnTo>
                        <a:pt x="587" y="249"/>
                      </a:lnTo>
                      <a:lnTo>
                        <a:pt x="587" y="248"/>
                      </a:lnTo>
                      <a:lnTo>
                        <a:pt x="585" y="246"/>
                      </a:lnTo>
                      <a:lnTo>
                        <a:pt x="585" y="245"/>
                      </a:lnTo>
                      <a:lnTo>
                        <a:pt x="585" y="242"/>
                      </a:lnTo>
                      <a:lnTo>
                        <a:pt x="585" y="240"/>
                      </a:lnTo>
                      <a:cubicBezTo>
                        <a:pt x="584" y="237"/>
                        <a:pt x="587" y="233"/>
                        <a:pt x="590" y="232"/>
                      </a:cubicBezTo>
                      <a:cubicBezTo>
                        <a:pt x="594" y="232"/>
                        <a:pt x="599" y="233"/>
                        <a:pt x="599" y="237"/>
                      </a:cubicBezTo>
                      <a:lnTo>
                        <a:pt x="599" y="239"/>
                      </a:lnTo>
                      <a:lnTo>
                        <a:pt x="601" y="242"/>
                      </a:lnTo>
                      <a:lnTo>
                        <a:pt x="601" y="244"/>
                      </a:lnTo>
                      <a:lnTo>
                        <a:pt x="601" y="245"/>
                      </a:lnTo>
                      <a:lnTo>
                        <a:pt x="601" y="246"/>
                      </a:lnTo>
                      <a:lnTo>
                        <a:pt x="602" y="249"/>
                      </a:lnTo>
                      <a:lnTo>
                        <a:pt x="602" y="251"/>
                      </a:lnTo>
                      <a:lnTo>
                        <a:pt x="602" y="252"/>
                      </a:lnTo>
                      <a:close/>
                      <a:moveTo>
                        <a:pt x="606" y="311"/>
                      </a:moveTo>
                      <a:lnTo>
                        <a:pt x="606" y="311"/>
                      </a:lnTo>
                      <a:cubicBezTo>
                        <a:pt x="606" y="316"/>
                        <a:pt x="603" y="318"/>
                        <a:pt x="599" y="318"/>
                      </a:cubicBezTo>
                      <a:cubicBezTo>
                        <a:pt x="594" y="318"/>
                        <a:pt x="591" y="314"/>
                        <a:pt x="591" y="311"/>
                      </a:cubicBezTo>
                      <a:lnTo>
                        <a:pt x="591" y="310"/>
                      </a:lnTo>
                      <a:lnTo>
                        <a:pt x="591" y="309"/>
                      </a:lnTo>
                      <a:lnTo>
                        <a:pt x="591" y="307"/>
                      </a:lnTo>
                      <a:lnTo>
                        <a:pt x="591" y="304"/>
                      </a:lnTo>
                      <a:lnTo>
                        <a:pt x="591" y="302"/>
                      </a:lnTo>
                      <a:lnTo>
                        <a:pt x="591" y="301"/>
                      </a:lnTo>
                      <a:lnTo>
                        <a:pt x="591" y="298"/>
                      </a:lnTo>
                      <a:lnTo>
                        <a:pt x="591" y="297"/>
                      </a:lnTo>
                      <a:cubicBezTo>
                        <a:pt x="591" y="292"/>
                        <a:pt x="594" y="289"/>
                        <a:pt x="599" y="289"/>
                      </a:cubicBezTo>
                      <a:cubicBezTo>
                        <a:pt x="603" y="289"/>
                        <a:pt x="606" y="292"/>
                        <a:pt x="606" y="297"/>
                      </a:cubicBezTo>
                      <a:lnTo>
                        <a:pt x="606" y="298"/>
                      </a:lnTo>
                      <a:lnTo>
                        <a:pt x="606" y="301"/>
                      </a:lnTo>
                      <a:lnTo>
                        <a:pt x="606" y="302"/>
                      </a:lnTo>
                      <a:lnTo>
                        <a:pt x="606" y="304"/>
                      </a:lnTo>
                      <a:lnTo>
                        <a:pt x="606" y="307"/>
                      </a:lnTo>
                      <a:lnTo>
                        <a:pt x="606" y="309"/>
                      </a:lnTo>
                      <a:lnTo>
                        <a:pt x="606" y="310"/>
                      </a:lnTo>
                      <a:lnTo>
                        <a:pt x="606" y="311"/>
                      </a:lnTo>
                      <a:close/>
                      <a:moveTo>
                        <a:pt x="599" y="371"/>
                      </a:moveTo>
                      <a:lnTo>
                        <a:pt x="599" y="371"/>
                      </a:lnTo>
                      <a:cubicBezTo>
                        <a:pt x="599" y="374"/>
                        <a:pt x="594" y="377"/>
                        <a:pt x="590" y="375"/>
                      </a:cubicBezTo>
                      <a:cubicBezTo>
                        <a:pt x="587" y="375"/>
                        <a:pt x="584" y="371"/>
                        <a:pt x="585" y="367"/>
                      </a:cubicBezTo>
                      <a:lnTo>
                        <a:pt x="585" y="366"/>
                      </a:lnTo>
                      <a:lnTo>
                        <a:pt x="585" y="363"/>
                      </a:lnTo>
                      <a:lnTo>
                        <a:pt x="585" y="362"/>
                      </a:lnTo>
                      <a:lnTo>
                        <a:pt x="585" y="360"/>
                      </a:lnTo>
                      <a:lnTo>
                        <a:pt x="587" y="359"/>
                      </a:lnTo>
                      <a:lnTo>
                        <a:pt x="587" y="357"/>
                      </a:lnTo>
                      <a:lnTo>
                        <a:pt x="587" y="356"/>
                      </a:lnTo>
                      <a:lnTo>
                        <a:pt x="587" y="353"/>
                      </a:lnTo>
                      <a:cubicBezTo>
                        <a:pt x="589" y="350"/>
                        <a:pt x="591" y="347"/>
                        <a:pt x="596" y="347"/>
                      </a:cubicBezTo>
                      <a:cubicBezTo>
                        <a:pt x="601" y="349"/>
                        <a:pt x="603" y="351"/>
                        <a:pt x="602" y="356"/>
                      </a:cubicBezTo>
                      <a:lnTo>
                        <a:pt x="602" y="357"/>
                      </a:lnTo>
                      <a:lnTo>
                        <a:pt x="602" y="360"/>
                      </a:lnTo>
                      <a:lnTo>
                        <a:pt x="601" y="362"/>
                      </a:lnTo>
                      <a:lnTo>
                        <a:pt x="601" y="363"/>
                      </a:lnTo>
                      <a:lnTo>
                        <a:pt x="601" y="365"/>
                      </a:lnTo>
                      <a:lnTo>
                        <a:pt x="601" y="367"/>
                      </a:lnTo>
                      <a:lnTo>
                        <a:pt x="599" y="369"/>
                      </a:lnTo>
                      <a:lnTo>
                        <a:pt x="599" y="371"/>
                      </a:lnTo>
                      <a:close/>
                      <a:moveTo>
                        <a:pt x="580" y="427"/>
                      </a:moveTo>
                      <a:lnTo>
                        <a:pt x="580" y="427"/>
                      </a:lnTo>
                      <a:cubicBezTo>
                        <a:pt x="578" y="430"/>
                        <a:pt x="575" y="431"/>
                        <a:pt x="570" y="430"/>
                      </a:cubicBezTo>
                      <a:cubicBezTo>
                        <a:pt x="568" y="428"/>
                        <a:pt x="565" y="424"/>
                        <a:pt x="568" y="421"/>
                      </a:cubicBezTo>
                      <a:lnTo>
                        <a:pt x="568" y="419"/>
                      </a:lnTo>
                      <a:lnTo>
                        <a:pt x="568" y="418"/>
                      </a:lnTo>
                      <a:lnTo>
                        <a:pt x="569" y="416"/>
                      </a:lnTo>
                      <a:lnTo>
                        <a:pt x="569" y="415"/>
                      </a:lnTo>
                      <a:lnTo>
                        <a:pt x="570" y="414"/>
                      </a:lnTo>
                      <a:lnTo>
                        <a:pt x="570" y="411"/>
                      </a:lnTo>
                      <a:lnTo>
                        <a:pt x="572" y="409"/>
                      </a:lnTo>
                      <a:lnTo>
                        <a:pt x="572" y="407"/>
                      </a:lnTo>
                      <a:cubicBezTo>
                        <a:pt x="574" y="403"/>
                        <a:pt x="578" y="402"/>
                        <a:pt x="582" y="403"/>
                      </a:cubicBezTo>
                      <a:cubicBezTo>
                        <a:pt x="585" y="405"/>
                        <a:pt x="587" y="409"/>
                        <a:pt x="585" y="412"/>
                      </a:cubicBezTo>
                      <a:lnTo>
                        <a:pt x="585" y="414"/>
                      </a:lnTo>
                      <a:lnTo>
                        <a:pt x="585" y="415"/>
                      </a:lnTo>
                      <a:lnTo>
                        <a:pt x="584" y="416"/>
                      </a:lnTo>
                      <a:lnTo>
                        <a:pt x="584" y="418"/>
                      </a:lnTo>
                      <a:lnTo>
                        <a:pt x="582" y="419"/>
                      </a:lnTo>
                      <a:lnTo>
                        <a:pt x="582" y="423"/>
                      </a:lnTo>
                      <a:lnTo>
                        <a:pt x="581" y="424"/>
                      </a:lnTo>
                      <a:lnTo>
                        <a:pt x="581" y="426"/>
                      </a:lnTo>
                      <a:lnTo>
                        <a:pt x="580" y="427"/>
                      </a:lnTo>
                      <a:close/>
                      <a:moveTo>
                        <a:pt x="552" y="479"/>
                      </a:moveTo>
                      <a:lnTo>
                        <a:pt x="552" y="479"/>
                      </a:lnTo>
                      <a:cubicBezTo>
                        <a:pt x="549" y="481"/>
                        <a:pt x="544" y="481"/>
                        <a:pt x="541" y="480"/>
                      </a:cubicBezTo>
                      <a:cubicBezTo>
                        <a:pt x="538" y="477"/>
                        <a:pt x="537" y="473"/>
                        <a:pt x="540" y="470"/>
                      </a:cubicBezTo>
                      <a:lnTo>
                        <a:pt x="541" y="468"/>
                      </a:lnTo>
                      <a:lnTo>
                        <a:pt x="541" y="467"/>
                      </a:lnTo>
                      <a:lnTo>
                        <a:pt x="542" y="465"/>
                      </a:lnTo>
                      <a:lnTo>
                        <a:pt x="544" y="464"/>
                      </a:lnTo>
                      <a:lnTo>
                        <a:pt x="544" y="463"/>
                      </a:lnTo>
                      <a:lnTo>
                        <a:pt x="545" y="461"/>
                      </a:lnTo>
                      <a:lnTo>
                        <a:pt x="545" y="460"/>
                      </a:lnTo>
                      <a:lnTo>
                        <a:pt x="547" y="458"/>
                      </a:lnTo>
                      <a:cubicBezTo>
                        <a:pt x="549" y="455"/>
                        <a:pt x="553" y="454"/>
                        <a:pt x="557" y="456"/>
                      </a:cubicBezTo>
                      <a:cubicBezTo>
                        <a:pt x="560" y="458"/>
                        <a:pt x="562" y="463"/>
                        <a:pt x="559" y="465"/>
                      </a:cubicBezTo>
                      <a:lnTo>
                        <a:pt x="559" y="467"/>
                      </a:lnTo>
                      <a:lnTo>
                        <a:pt x="557" y="468"/>
                      </a:lnTo>
                      <a:lnTo>
                        <a:pt x="556" y="470"/>
                      </a:lnTo>
                      <a:lnTo>
                        <a:pt x="556" y="471"/>
                      </a:lnTo>
                      <a:lnTo>
                        <a:pt x="554" y="473"/>
                      </a:lnTo>
                      <a:lnTo>
                        <a:pt x="553" y="475"/>
                      </a:lnTo>
                      <a:lnTo>
                        <a:pt x="553" y="476"/>
                      </a:lnTo>
                      <a:lnTo>
                        <a:pt x="552" y="477"/>
                      </a:lnTo>
                      <a:lnTo>
                        <a:pt x="552" y="479"/>
                      </a:lnTo>
                      <a:close/>
                      <a:moveTo>
                        <a:pt x="48" y="465"/>
                      </a:moveTo>
                      <a:lnTo>
                        <a:pt x="48" y="465"/>
                      </a:lnTo>
                      <a:cubicBezTo>
                        <a:pt x="45" y="463"/>
                        <a:pt x="46" y="458"/>
                        <a:pt x="49" y="455"/>
                      </a:cubicBezTo>
                      <a:cubicBezTo>
                        <a:pt x="54" y="454"/>
                        <a:pt x="58" y="454"/>
                        <a:pt x="60" y="458"/>
                      </a:cubicBezTo>
                      <a:lnTo>
                        <a:pt x="61" y="460"/>
                      </a:lnTo>
                      <a:lnTo>
                        <a:pt x="62" y="461"/>
                      </a:lnTo>
                      <a:lnTo>
                        <a:pt x="62" y="463"/>
                      </a:lnTo>
                      <a:lnTo>
                        <a:pt x="64" y="464"/>
                      </a:lnTo>
                      <a:lnTo>
                        <a:pt x="66" y="465"/>
                      </a:lnTo>
                      <a:lnTo>
                        <a:pt x="66" y="467"/>
                      </a:lnTo>
                      <a:lnTo>
                        <a:pt x="67" y="468"/>
                      </a:lnTo>
                      <a:lnTo>
                        <a:pt x="67" y="470"/>
                      </a:lnTo>
                      <a:cubicBezTo>
                        <a:pt x="70" y="473"/>
                        <a:pt x="69" y="477"/>
                        <a:pt x="66" y="479"/>
                      </a:cubicBezTo>
                      <a:cubicBezTo>
                        <a:pt x="62" y="481"/>
                        <a:pt x="58" y="481"/>
                        <a:pt x="55" y="477"/>
                      </a:cubicBezTo>
                      <a:lnTo>
                        <a:pt x="54" y="476"/>
                      </a:lnTo>
                      <a:lnTo>
                        <a:pt x="54" y="475"/>
                      </a:lnTo>
                      <a:lnTo>
                        <a:pt x="52" y="473"/>
                      </a:lnTo>
                      <a:lnTo>
                        <a:pt x="51" y="471"/>
                      </a:lnTo>
                      <a:lnTo>
                        <a:pt x="51" y="470"/>
                      </a:lnTo>
                      <a:lnTo>
                        <a:pt x="49" y="468"/>
                      </a:lnTo>
                      <a:lnTo>
                        <a:pt x="48" y="467"/>
                      </a:lnTo>
                      <a:lnTo>
                        <a:pt x="48" y="465"/>
                      </a:lnTo>
                      <a:close/>
                      <a:moveTo>
                        <a:pt x="21" y="412"/>
                      </a:moveTo>
                      <a:lnTo>
                        <a:pt x="21" y="412"/>
                      </a:lnTo>
                      <a:cubicBezTo>
                        <a:pt x="20" y="409"/>
                        <a:pt x="21" y="405"/>
                        <a:pt x="25" y="403"/>
                      </a:cubicBezTo>
                      <a:cubicBezTo>
                        <a:pt x="29" y="402"/>
                        <a:pt x="33" y="403"/>
                        <a:pt x="35" y="407"/>
                      </a:cubicBezTo>
                      <a:lnTo>
                        <a:pt x="35" y="409"/>
                      </a:lnTo>
                      <a:lnTo>
                        <a:pt x="36" y="411"/>
                      </a:lnTo>
                      <a:lnTo>
                        <a:pt x="36" y="412"/>
                      </a:lnTo>
                      <a:lnTo>
                        <a:pt x="37" y="414"/>
                      </a:lnTo>
                      <a:lnTo>
                        <a:pt x="37" y="415"/>
                      </a:lnTo>
                      <a:lnTo>
                        <a:pt x="39" y="416"/>
                      </a:lnTo>
                      <a:lnTo>
                        <a:pt x="39" y="418"/>
                      </a:lnTo>
                      <a:lnTo>
                        <a:pt x="39" y="419"/>
                      </a:lnTo>
                      <a:lnTo>
                        <a:pt x="41" y="419"/>
                      </a:lnTo>
                      <a:cubicBezTo>
                        <a:pt x="42" y="424"/>
                        <a:pt x="41" y="428"/>
                        <a:pt x="36" y="430"/>
                      </a:cubicBezTo>
                      <a:cubicBezTo>
                        <a:pt x="33" y="431"/>
                        <a:pt x="29" y="430"/>
                        <a:pt x="28" y="426"/>
                      </a:cubicBezTo>
                      <a:lnTo>
                        <a:pt x="25" y="424"/>
                      </a:lnTo>
                      <a:lnTo>
                        <a:pt x="25" y="423"/>
                      </a:lnTo>
                      <a:lnTo>
                        <a:pt x="24" y="421"/>
                      </a:lnTo>
                      <a:lnTo>
                        <a:pt x="24" y="419"/>
                      </a:lnTo>
                      <a:lnTo>
                        <a:pt x="23" y="418"/>
                      </a:lnTo>
                      <a:lnTo>
                        <a:pt x="23" y="415"/>
                      </a:lnTo>
                      <a:lnTo>
                        <a:pt x="21" y="414"/>
                      </a:lnTo>
                      <a:lnTo>
                        <a:pt x="21" y="412"/>
                      </a:lnTo>
                      <a:close/>
                      <a:moveTo>
                        <a:pt x="5" y="356"/>
                      </a:moveTo>
                      <a:lnTo>
                        <a:pt x="5" y="356"/>
                      </a:lnTo>
                      <a:cubicBezTo>
                        <a:pt x="5" y="351"/>
                        <a:pt x="7" y="347"/>
                        <a:pt x="11" y="347"/>
                      </a:cubicBezTo>
                      <a:cubicBezTo>
                        <a:pt x="16" y="346"/>
                        <a:pt x="18" y="349"/>
                        <a:pt x="20" y="353"/>
                      </a:cubicBezTo>
                      <a:lnTo>
                        <a:pt x="20" y="354"/>
                      </a:lnTo>
                      <a:lnTo>
                        <a:pt x="20" y="356"/>
                      </a:lnTo>
                      <a:lnTo>
                        <a:pt x="20" y="357"/>
                      </a:lnTo>
                      <a:lnTo>
                        <a:pt x="21" y="359"/>
                      </a:lnTo>
                      <a:lnTo>
                        <a:pt x="21" y="360"/>
                      </a:lnTo>
                      <a:lnTo>
                        <a:pt x="21" y="363"/>
                      </a:lnTo>
                      <a:lnTo>
                        <a:pt x="21" y="365"/>
                      </a:lnTo>
                      <a:lnTo>
                        <a:pt x="23" y="366"/>
                      </a:lnTo>
                      <a:cubicBezTo>
                        <a:pt x="23" y="371"/>
                        <a:pt x="21" y="374"/>
                        <a:pt x="17" y="375"/>
                      </a:cubicBezTo>
                      <a:cubicBezTo>
                        <a:pt x="12" y="377"/>
                        <a:pt x="9" y="374"/>
                        <a:pt x="8" y="369"/>
                      </a:cubicBezTo>
                      <a:lnTo>
                        <a:pt x="8" y="367"/>
                      </a:lnTo>
                      <a:lnTo>
                        <a:pt x="7" y="366"/>
                      </a:lnTo>
                      <a:lnTo>
                        <a:pt x="7" y="363"/>
                      </a:lnTo>
                      <a:lnTo>
                        <a:pt x="7" y="362"/>
                      </a:lnTo>
                      <a:lnTo>
                        <a:pt x="7" y="360"/>
                      </a:lnTo>
                      <a:lnTo>
                        <a:pt x="5" y="359"/>
                      </a:lnTo>
                      <a:lnTo>
                        <a:pt x="5" y="356"/>
                      </a:lnTo>
                      <a:close/>
                      <a:moveTo>
                        <a:pt x="0" y="297"/>
                      </a:moveTo>
                      <a:lnTo>
                        <a:pt x="0" y="297"/>
                      </a:lnTo>
                      <a:cubicBezTo>
                        <a:pt x="0" y="292"/>
                        <a:pt x="4" y="289"/>
                        <a:pt x="8" y="289"/>
                      </a:cubicBezTo>
                      <a:cubicBezTo>
                        <a:pt x="12" y="289"/>
                        <a:pt x="16" y="292"/>
                        <a:pt x="16" y="297"/>
                      </a:cubicBezTo>
                      <a:lnTo>
                        <a:pt x="16" y="300"/>
                      </a:lnTo>
                      <a:lnTo>
                        <a:pt x="16" y="301"/>
                      </a:lnTo>
                      <a:lnTo>
                        <a:pt x="16" y="302"/>
                      </a:lnTo>
                      <a:lnTo>
                        <a:pt x="16" y="304"/>
                      </a:lnTo>
                      <a:lnTo>
                        <a:pt x="16" y="307"/>
                      </a:lnTo>
                      <a:lnTo>
                        <a:pt x="16" y="309"/>
                      </a:lnTo>
                      <a:lnTo>
                        <a:pt x="16" y="310"/>
                      </a:lnTo>
                      <a:cubicBezTo>
                        <a:pt x="16" y="314"/>
                        <a:pt x="12" y="317"/>
                        <a:pt x="8" y="317"/>
                      </a:cubicBezTo>
                      <a:cubicBezTo>
                        <a:pt x="5" y="317"/>
                        <a:pt x="0" y="314"/>
                        <a:pt x="0" y="311"/>
                      </a:cubicBezTo>
                      <a:lnTo>
                        <a:pt x="0" y="310"/>
                      </a:lnTo>
                      <a:lnTo>
                        <a:pt x="0" y="309"/>
                      </a:lnTo>
                      <a:lnTo>
                        <a:pt x="0" y="307"/>
                      </a:lnTo>
                      <a:lnTo>
                        <a:pt x="0" y="304"/>
                      </a:lnTo>
                      <a:lnTo>
                        <a:pt x="0" y="302"/>
                      </a:lnTo>
                      <a:lnTo>
                        <a:pt x="0" y="301"/>
                      </a:lnTo>
                      <a:lnTo>
                        <a:pt x="0" y="298"/>
                      </a:lnTo>
                      <a:lnTo>
                        <a:pt x="0" y="297"/>
                      </a:lnTo>
                      <a:close/>
                      <a:moveTo>
                        <a:pt x="8" y="237"/>
                      </a:moveTo>
                      <a:lnTo>
                        <a:pt x="8" y="237"/>
                      </a:lnTo>
                      <a:cubicBezTo>
                        <a:pt x="9" y="233"/>
                        <a:pt x="12" y="232"/>
                        <a:pt x="17" y="232"/>
                      </a:cubicBezTo>
                      <a:cubicBezTo>
                        <a:pt x="21" y="233"/>
                        <a:pt x="23" y="236"/>
                        <a:pt x="23" y="240"/>
                      </a:cubicBezTo>
                      <a:lnTo>
                        <a:pt x="21" y="242"/>
                      </a:lnTo>
                      <a:lnTo>
                        <a:pt x="21" y="244"/>
                      </a:lnTo>
                      <a:lnTo>
                        <a:pt x="21" y="245"/>
                      </a:lnTo>
                      <a:lnTo>
                        <a:pt x="21" y="246"/>
                      </a:lnTo>
                      <a:lnTo>
                        <a:pt x="20" y="248"/>
                      </a:lnTo>
                      <a:lnTo>
                        <a:pt x="20" y="251"/>
                      </a:lnTo>
                      <a:lnTo>
                        <a:pt x="20" y="252"/>
                      </a:lnTo>
                      <a:lnTo>
                        <a:pt x="20" y="253"/>
                      </a:lnTo>
                      <a:cubicBezTo>
                        <a:pt x="18" y="258"/>
                        <a:pt x="16" y="261"/>
                        <a:pt x="11" y="260"/>
                      </a:cubicBezTo>
                      <a:cubicBezTo>
                        <a:pt x="7" y="260"/>
                        <a:pt x="5" y="255"/>
                        <a:pt x="5" y="252"/>
                      </a:cubicBezTo>
                      <a:lnTo>
                        <a:pt x="5" y="251"/>
                      </a:lnTo>
                      <a:lnTo>
                        <a:pt x="5" y="249"/>
                      </a:lnTo>
                      <a:lnTo>
                        <a:pt x="7" y="248"/>
                      </a:lnTo>
                      <a:lnTo>
                        <a:pt x="7" y="246"/>
                      </a:lnTo>
                      <a:lnTo>
                        <a:pt x="7" y="244"/>
                      </a:lnTo>
                      <a:lnTo>
                        <a:pt x="7" y="242"/>
                      </a:lnTo>
                      <a:lnTo>
                        <a:pt x="8" y="240"/>
                      </a:lnTo>
                      <a:lnTo>
                        <a:pt x="8" y="239"/>
                      </a:lnTo>
                      <a:lnTo>
                        <a:pt x="8" y="237"/>
                      </a:lnTo>
                      <a:close/>
                      <a:moveTo>
                        <a:pt x="28" y="181"/>
                      </a:moveTo>
                      <a:lnTo>
                        <a:pt x="28" y="181"/>
                      </a:lnTo>
                      <a:cubicBezTo>
                        <a:pt x="29" y="176"/>
                        <a:pt x="33" y="175"/>
                        <a:pt x="36" y="176"/>
                      </a:cubicBezTo>
                      <a:cubicBezTo>
                        <a:pt x="41" y="178"/>
                        <a:pt x="42" y="183"/>
                        <a:pt x="41" y="187"/>
                      </a:cubicBezTo>
                      <a:lnTo>
                        <a:pt x="39" y="187"/>
                      </a:lnTo>
                      <a:lnTo>
                        <a:pt x="39" y="190"/>
                      </a:lnTo>
                      <a:lnTo>
                        <a:pt x="37" y="191"/>
                      </a:lnTo>
                      <a:lnTo>
                        <a:pt x="37" y="193"/>
                      </a:lnTo>
                      <a:lnTo>
                        <a:pt x="36" y="195"/>
                      </a:lnTo>
                      <a:lnTo>
                        <a:pt x="36" y="196"/>
                      </a:lnTo>
                      <a:lnTo>
                        <a:pt x="36" y="197"/>
                      </a:lnTo>
                      <a:lnTo>
                        <a:pt x="35" y="199"/>
                      </a:lnTo>
                      <a:lnTo>
                        <a:pt x="35" y="200"/>
                      </a:lnTo>
                      <a:cubicBezTo>
                        <a:pt x="33" y="203"/>
                        <a:pt x="29" y="204"/>
                        <a:pt x="25" y="203"/>
                      </a:cubicBezTo>
                      <a:cubicBezTo>
                        <a:pt x="21" y="202"/>
                        <a:pt x="20" y="199"/>
                        <a:pt x="21" y="195"/>
                      </a:cubicBezTo>
                      <a:lnTo>
                        <a:pt x="21" y="191"/>
                      </a:lnTo>
                      <a:lnTo>
                        <a:pt x="23" y="190"/>
                      </a:lnTo>
                      <a:lnTo>
                        <a:pt x="23" y="188"/>
                      </a:lnTo>
                      <a:lnTo>
                        <a:pt x="24" y="187"/>
                      </a:lnTo>
                      <a:lnTo>
                        <a:pt x="24" y="186"/>
                      </a:lnTo>
                      <a:lnTo>
                        <a:pt x="25" y="184"/>
                      </a:lnTo>
                      <a:lnTo>
                        <a:pt x="25" y="181"/>
                      </a:lnTo>
                      <a:lnTo>
                        <a:pt x="28" y="181"/>
                      </a:lnTo>
                      <a:close/>
                      <a:moveTo>
                        <a:pt x="55" y="130"/>
                      </a:moveTo>
                      <a:lnTo>
                        <a:pt x="55" y="130"/>
                      </a:lnTo>
                      <a:cubicBezTo>
                        <a:pt x="58" y="126"/>
                        <a:pt x="62" y="125"/>
                        <a:pt x="66" y="127"/>
                      </a:cubicBezTo>
                      <a:cubicBezTo>
                        <a:pt x="69" y="130"/>
                        <a:pt x="70" y="134"/>
                        <a:pt x="67" y="138"/>
                      </a:cubicBezTo>
                      <a:lnTo>
                        <a:pt x="67" y="139"/>
                      </a:lnTo>
                      <a:lnTo>
                        <a:pt x="66" y="141"/>
                      </a:lnTo>
                      <a:lnTo>
                        <a:pt x="64" y="143"/>
                      </a:lnTo>
                      <a:lnTo>
                        <a:pt x="64" y="144"/>
                      </a:lnTo>
                      <a:lnTo>
                        <a:pt x="62" y="146"/>
                      </a:lnTo>
                      <a:lnTo>
                        <a:pt x="61" y="147"/>
                      </a:lnTo>
                      <a:lnTo>
                        <a:pt x="61" y="148"/>
                      </a:lnTo>
                      <a:lnTo>
                        <a:pt x="60" y="148"/>
                      </a:lnTo>
                      <a:cubicBezTo>
                        <a:pt x="58" y="153"/>
                        <a:pt x="54" y="153"/>
                        <a:pt x="49" y="151"/>
                      </a:cubicBezTo>
                      <a:cubicBezTo>
                        <a:pt x="46" y="150"/>
                        <a:pt x="45" y="146"/>
                        <a:pt x="48" y="141"/>
                      </a:cubicBezTo>
                      <a:lnTo>
                        <a:pt x="48" y="139"/>
                      </a:lnTo>
                      <a:lnTo>
                        <a:pt x="49" y="138"/>
                      </a:lnTo>
                      <a:lnTo>
                        <a:pt x="51" y="137"/>
                      </a:lnTo>
                      <a:lnTo>
                        <a:pt x="52" y="135"/>
                      </a:lnTo>
                      <a:lnTo>
                        <a:pt x="52" y="134"/>
                      </a:lnTo>
                      <a:lnTo>
                        <a:pt x="54" y="132"/>
                      </a:lnTo>
                      <a:lnTo>
                        <a:pt x="55" y="131"/>
                      </a:lnTo>
                      <a:lnTo>
                        <a:pt x="55" y="130"/>
                      </a:lnTo>
                      <a:close/>
                      <a:moveTo>
                        <a:pt x="95" y="85"/>
                      </a:moveTo>
                      <a:lnTo>
                        <a:pt x="95" y="85"/>
                      </a:lnTo>
                      <a:cubicBezTo>
                        <a:pt x="98" y="82"/>
                        <a:pt x="102" y="82"/>
                        <a:pt x="106" y="85"/>
                      </a:cubicBezTo>
                      <a:cubicBezTo>
                        <a:pt x="107" y="88"/>
                        <a:pt x="107" y="93"/>
                        <a:pt x="104" y="95"/>
                      </a:cubicBezTo>
                      <a:lnTo>
                        <a:pt x="102" y="97"/>
                      </a:lnTo>
                      <a:lnTo>
                        <a:pt x="101" y="98"/>
                      </a:lnTo>
                      <a:lnTo>
                        <a:pt x="100" y="100"/>
                      </a:lnTo>
                      <a:lnTo>
                        <a:pt x="98" y="101"/>
                      </a:lnTo>
                      <a:lnTo>
                        <a:pt x="97" y="101"/>
                      </a:lnTo>
                      <a:lnTo>
                        <a:pt x="97" y="102"/>
                      </a:lnTo>
                      <a:lnTo>
                        <a:pt x="95" y="104"/>
                      </a:lnTo>
                      <a:cubicBezTo>
                        <a:pt x="93" y="107"/>
                        <a:pt x="88" y="107"/>
                        <a:pt x="85" y="106"/>
                      </a:cubicBezTo>
                      <a:cubicBezTo>
                        <a:pt x="82" y="102"/>
                        <a:pt x="82" y="98"/>
                        <a:pt x="85" y="95"/>
                      </a:cubicBezTo>
                      <a:lnTo>
                        <a:pt x="85" y="94"/>
                      </a:lnTo>
                      <a:lnTo>
                        <a:pt x="86" y="94"/>
                      </a:lnTo>
                      <a:lnTo>
                        <a:pt x="86" y="93"/>
                      </a:lnTo>
                      <a:lnTo>
                        <a:pt x="88" y="90"/>
                      </a:lnTo>
                      <a:lnTo>
                        <a:pt x="89" y="89"/>
                      </a:lnTo>
                      <a:lnTo>
                        <a:pt x="91" y="88"/>
                      </a:lnTo>
                      <a:lnTo>
                        <a:pt x="93" y="86"/>
                      </a:lnTo>
                      <a:lnTo>
                        <a:pt x="94" y="85"/>
                      </a:lnTo>
                      <a:lnTo>
                        <a:pt x="95" y="85"/>
                      </a:lnTo>
                      <a:close/>
                      <a:moveTo>
                        <a:pt x="141" y="48"/>
                      </a:moveTo>
                      <a:lnTo>
                        <a:pt x="141" y="48"/>
                      </a:lnTo>
                      <a:cubicBezTo>
                        <a:pt x="144" y="45"/>
                        <a:pt x="149" y="46"/>
                        <a:pt x="151" y="49"/>
                      </a:cubicBezTo>
                      <a:cubicBezTo>
                        <a:pt x="153" y="54"/>
                        <a:pt x="153" y="58"/>
                        <a:pt x="149" y="60"/>
                      </a:cubicBezTo>
                      <a:lnTo>
                        <a:pt x="147" y="61"/>
                      </a:lnTo>
                      <a:lnTo>
                        <a:pt x="146" y="62"/>
                      </a:lnTo>
                      <a:lnTo>
                        <a:pt x="144" y="62"/>
                      </a:lnTo>
                      <a:lnTo>
                        <a:pt x="143" y="64"/>
                      </a:lnTo>
                      <a:lnTo>
                        <a:pt x="141" y="66"/>
                      </a:lnTo>
                      <a:lnTo>
                        <a:pt x="139" y="66"/>
                      </a:lnTo>
                      <a:lnTo>
                        <a:pt x="138" y="67"/>
                      </a:lnTo>
                      <a:cubicBezTo>
                        <a:pt x="134" y="70"/>
                        <a:pt x="130" y="70"/>
                        <a:pt x="128" y="66"/>
                      </a:cubicBezTo>
                      <a:cubicBezTo>
                        <a:pt x="125" y="62"/>
                        <a:pt x="126" y="58"/>
                        <a:pt x="130" y="55"/>
                      </a:cubicBezTo>
                      <a:lnTo>
                        <a:pt x="131" y="54"/>
                      </a:lnTo>
                      <a:lnTo>
                        <a:pt x="132" y="54"/>
                      </a:lnTo>
                      <a:lnTo>
                        <a:pt x="135" y="52"/>
                      </a:lnTo>
                      <a:lnTo>
                        <a:pt x="137" y="51"/>
                      </a:lnTo>
                      <a:lnTo>
                        <a:pt x="138" y="51"/>
                      </a:lnTo>
                      <a:lnTo>
                        <a:pt x="139" y="49"/>
                      </a:lnTo>
                      <a:lnTo>
                        <a:pt x="141" y="48"/>
                      </a:lnTo>
                      <a:close/>
                      <a:moveTo>
                        <a:pt x="195" y="21"/>
                      </a:moveTo>
                      <a:lnTo>
                        <a:pt x="195" y="21"/>
                      </a:lnTo>
                      <a:cubicBezTo>
                        <a:pt x="198" y="20"/>
                        <a:pt x="202" y="21"/>
                        <a:pt x="203" y="25"/>
                      </a:cubicBezTo>
                      <a:cubicBezTo>
                        <a:pt x="205" y="29"/>
                        <a:pt x="203" y="33"/>
                        <a:pt x="200" y="34"/>
                      </a:cubicBezTo>
                      <a:lnTo>
                        <a:pt x="199" y="34"/>
                      </a:lnTo>
                      <a:lnTo>
                        <a:pt x="196" y="36"/>
                      </a:lnTo>
                      <a:lnTo>
                        <a:pt x="195" y="36"/>
                      </a:lnTo>
                      <a:lnTo>
                        <a:pt x="193" y="37"/>
                      </a:lnTo>
                      <a:lnTo>
                        <a:pt x="191" y="37"/>
                      </a:lnTo>
                      <a:lnTo>
                        <a:pt x="190" y="39"/>
                      </a:lnTo>
                      <a:lnTo>
                        <a:pt x="188" y="39"/>
                      </a:lnTo>
                      <a:lnTo>
                        <a:pt x="187" y="41"/>
                      </a:lnTo>
                      <a:cubicBezTo>
                        <a:pt x="183" y="42"/>
                        <a:pt x="178" y="41"/>
                        <a:pt x="177" y="36"/>
                      </a:cubicBezTo>
                      <a:cubicBezTo>
                        <a:pt x="175" y="33"/>
                        <a:pt x="177" y="29"/>
                        <a:pt x="181" y="27"/>
                      </a:cubicBezTo>
                      <a:lnTo>
                        <a:pt x="183" y="25"/>
                      </a:lnTo>
                      <a:lnTo>
                        <a:pt x="184" y="25"/>
                      </a:lnTo>
                      <a:lnTo>
                        <a:pt x="186" y="24"/>
                      </a:lnTo>
                      <a:lnTo>
                        <a:pt x="187" y="24"/>
                      </a:lnTo>
                      <a:lnTo>
                        <a:pt x="190" y="23"/>
                      </a:lnTo>
                      <a:lnTo>
                        <a:pt x="191" y="23"/>
                      </a:lnTo>
                      <a:lnTo>
                        <a:pt x="193" y="21"/>
                      </a:lnTo>
                      <a:lnTo>
                        <a:pt x="195" y="21"/>
                      </a:lnTo>
                      <a:close/>
                      <a:moveTo>
                        <a:pt x="252" y="5"/>
                      </a:moveTo>
                      <a:lnTo>
                        <a:pt x="252" y="5"/>
                      </a:lnTo>
                      <a:cubicBezTo>
                        <a:pt x="255" y="5"/>
                        <a:pt x="260" y="6"/>
                        <a:pt x="260" y="11"/>
                      </a:cubicBezTo>
                      <a:cubicBezTo>
                        <a:pt x="261" y="16"/>
                        <a:pt x="258" y="18"/>
                        <a:pt x="253" y="20"/>
                      </a:cubicBezTo>
                      <a:lnTo>
                        <a:pt x="251" y="20"/>
                      </a:lnTo>
                      <a:lnTo>
                        <a:pt x="249" y="20"/>
                      </a:lnTo>
                      <a:lnTo>
                        <a:pt x="248" y="21"/>
                      </a:lnTo>
                      <a:lnTo>
                        <a:pt x="246" y="21"/>
                      </a:lnTo>
                      <a:lnTo>
                        <a:pt x="245" y="21"/>
                      </a:lnTo>
                      <a:lnTo>
                        <a:pt x="242" y="21"/>
                      </a:lnTo>
                      <a:lnTo>
                        <a:pt x="240" y="23"/>
                      </a:lnTo>
                      <a:cubicBezTo>
                        <a:pt x="236" y="23"/>
                        <a:pt x="233" y="21"/>
                        <a:pt x="232" y="17"/>
                      </a:cubicBezTo>
                      <a:cubicBezTo>
                        <a:pt x="230" y="12"/>
                        <a:pt x="233" y="9"/>
                        <a:pt x="237" y="8"/>
                      </a:cubicBezTo>
                      <a:lnTo>
                        <a:pt x="239" y="8"/>
                      </a:lnTo>
                      <a:lnTo>
                        <a:pt x="242" y="8"/>
                      </a:lnTo>
                      <a:lnTo>
                        <a:pt x="244" y="6"/>
                      </a:lnTo>
                      <a:lnTo>
                        <a:pt x="245" y="6"/>
                      </a:lnTo>
                      <a:lnTo>
                        <a:pt x="246" y="6"/>
                      </a:lnTo>
                      <a:lnTo>
                        <a:pt x="249" y="6"/>
                      </a:lnTo>
                      <a:lnTo>
                        <a:pt x="251" y="5"/>
                      </a:lnTo>
                      <a:lnTo>
                        <a:pt x="252" y="5"/>
                      </a:lnTo>
                      <a:close/>
                      <a:moveTo>
                        <a:pt x="297" y="16"/>
                      </a:moveTo>
                      <a:lnTo>
                        <a:pt x="297" y="16"/>
                      </a:lnTo>
                      <a:cubicBezTo>
                        <a:pt x="292" y="16"/>
                        <a:pt x="289" y="12"/>
                        <a:pt x="289" y="8"/>
                      </a:cubicBezTo>
                      <a:cubicBezTo>
                        <a:pt x="289" y="5"/>
                        <a:pt x="292" y="0"/>
                        <a:pt x="297" y="0"/>
                      </a:cubicBezTo>
                      <a:lnTo>
                        <a:pt x="298" y="0"/>
                      </a:lnTo>
                      <a:lnTo>
                        <a:pt x="301" y="0"/>
                      </a:lnTo>
                      <a:lnTo>
                        <a:pt x="302" y="0"/>
                      </a:lnTo>
                      <a:lnTo>
                        <a:pt x="304" y="0"/>
                      </a:lnTo>
                      <a:lnTo>
                        <a:pt x="307" y="0"/>
                      </a:lnTo>
                      <a:lnTo>
                        <a:pt x="309" y="0"/>
                      </a:lnTo>
                      <a:lnTo>
                        <a:pt x="310" y="0"/>
                      </a:lnTo>
                      <a:lnTo>
                        <a:pt x="312" y="0"/>
                      </a:lnTo>
                      <a:cubicBezTo>
                        <a:pt x="316" y="0"/>
                        <a:pt x="319" y="5"/>
                        <a:pt x="319" y="8"/>
                      </a:cubicBezTo>
                      <a:cubicBezTo>
                        <a:pt x="319" y="12"/>
                        <a:pt x="314" y="16"/>
                        <a:pt x="312" y="16"/>
                      </a:cubicBezTo>
                      <a:lnTo>
                        <a:pt x="310" y="16"/>
                      </a:lnTo>
                      <a:lnTo>
                        <a:pt x="309" y="16"/>
                      </a:lnTo>
                      <a:lnTo>
                        <a:pt x="305" y="16"/>
                      </a:lnTo>
                      <a:lnTo>
                        <a:pt x="304" y="16"/>
                      </a:lnTo>
                      <a:lnTo>
                        <a:pt x="302" y="16"/>
                      </a:lnTo>
                      <a:lnTo>
                        <a:pt x="301" y="16"/>
                      </a:lnTo>
                      <a:lnTo>
                        <a:pt x="298" y="16"/>
                      </a:lnTo>
                      <a:lnTo>
                        <a:pt x="297" y="16"/>
                      </a:lnTo>
                      <a:close/>
                    </a:path>
                  </a:pathLst>
                </a:custGeom>
                <a:solidFill>
                  <a:schemeClr val="accent1"/>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20406">
                  <a:extLst>
                    <a:ext uri="{FF2B5EF4-FFF2-40B4-BE49-F238E27FC236}">
                      <a16:creationId xmlns:a16="http://schemas.microsoft.com/office/drawing/2014/main" id="{10AE28C7-BB91-4A55-83BD-B3A39B1505A1}"/>
                    </a:ext>
                  </a:extLst>
                </p:cNvPr>
                <p:cNvSpPr>
                  <a:spLocks noChangeArrowheads="1"/>
                </p:cNvSpPr>
                <p:nvPr/>
              </p:nvSpPr>
              <p:spPr bwMode="auto">
                <a:xfrm>
                  <a:off x="10930361" y="10722561"/>
                  <a:ext cx="2516924" cy="1987999"/>
                </a:xfrm>
                <a:custGeom>
                  <a:avLst/>
                  <a:gdLst>
                    <a:gd name="T0" fmla="*/ 129568 w 607"/>
                    <a:gd name="T1" fmla="*/ 165498 h 482"/>
                    <a:gd name="T2" fmla="*/ 129207 w 607"/>
                    <a:gd name="T3" fmla="*/ 170883 h 482"/>
                    <a:gd name="T4" fmla="*/ 155193 w 607"/>
                    <a:gd name="T5" fmla="*/ 159754 h 482"/>
                    <a:gd name="T6" fmla="*/ 146892 w 607"/>
                    <a:gd name="T7" fmla="*/ 160472 h 482"/>
                    <a:gd name="T8" fmla="*/ 151223 w 607"/>
                    <a:gd name="T9" fmla="*/ 164062 h 482"/>
                    <a:gd name="T10" fmla="*/ 169630 w 607"/>
                    <a:gd name="T11" fmla="*/ 148984 h 482"/>
                    <a:gd name="T12" fmla="*/ 164577 w 607"/>
                    <a:gd name="T13" fmla="*/ 155087 h 482"/>
                    <a:gd name="T14" fmla="*/ 172156 w 607"/>
                    <a:gd name="T15" fmla="*/ 152933 h 482"/>
                    <a:gd name="T16" fmla="*/ 183344 w 607"/>
                    <a:gd name="T17" fmla="*/ 136419 h 482"/>
                    <a:gd name="T18" fmla="*/ 185149 w 607"/>
                    <a:gd name="T19" fmla="*/ 142881 h 482"/>
                    <a:gd name="T20" fmla="*/ 202112 w 607"/>
                    <a:gd name="T21" fmla="*/ 122059 h 482"/>
                    <a:gd name="T22" fmla="*/ 195616 w 607"/>
                    <a:gd name="T23" fmla="*/ 122059 h 482"/>
                    <a:gd name="T24" fmla="*/ 199947 w 607"/>
                    <a:gd name="T25" fmla="*/ 125290 h 482"/>
                    <a:gd name="T26" fmla="*/ 210052 w 607"/>
                    <a:gd name="T27" fmla="*/ 99801 h 482"/>
                    <a:gd name="T28" fmla="*/ 204999 w 607"/>
                    <a:gd name="T29" fmla="*/ 105545 h 482"/>
                    <a:gd name="T30" fmla="*/ 211135 w 607"/>
                    <a:gd name="T31" fmla="*/ 104468 h 482"/>
                    <a:gd name="T32" fmla="*/ 215105 w 607"/>
                    <a:gd name="T33" fmla="*/ 79339 h 482"/>
                    <a:gd name="T34" fmla="*/ 211135 w 607"/>
                    <a:gd name="T35" fmla="*/ 86519 h 482"/>
                    <a:gd name="T36" fmla="*/ 217270 w 607"/>
                    <a:gd name="T37" fmla="*/ 83647 h 482"/>
                    <a:gd name="T38" fmla="*/ 213300 w 607"/>
                    <a:gd name="T39" fmla="*/ 63184 h 482"/>
                    <a:gd name="T40" fmla="*/ 218714 w 607"/>
                    <a:gd name="T41" fmla="*/ 67133 h 482"/>
                    <a:gd name="T42" fmla="*/ 216188 w 607"/>
                    <a:gd name="T43" fmla="*/ 40208 h 482"/>
                    <a:gd name="T44" fmla="*/ 211857 w 607"/>
                    <a:gd name="T45" fmla="*/ 45234 h 482"/>
                    <a:gd name="T46" fmla="*/ 217270 w 607"/>
                    <a:gd name="T47" fmla="*/ 44157 h 482"/>
                    <a:gd name="T48" fmla="*/ 205721 w 607"/>
                    <a:gd name="T49" fmla="*/ 18309 h 482"/>
                    <a:gd name="T50" fmla="*/ 206443 w 607"/>
                    <a:gd name="T51" fmla="*/ 26566 h 482"/>
                    <a:gd name="T52" fmla="*/ 210052 w 607"/>
                    <a:gd name="T53" fmla="*/ 21899 h 482"/>
                    <a:gd name="T54" fmla="*/ 195255 w 607"/>
                    <a:gd name="T55" fmla="*/ 5026 h 482"/>
                    <a:gd name="T56" fmla="*/ 201029 w 607"/>
                    <a:gd name="T57" fmla="*/ 9334 h 482"/>
                    <a:gd name="T58" fmla="*/ 17324 w 607"/>
                    <a:gd name="T59" fmla="*/ 5744 h 482"/>
                    <a:gd name="T60" fmla="*/ 23820 w 607"/>
                    <a:gd name="T61" fmla="*/ 5744 h 482"/>
                    <a:gd name="T62" fmla="*/ 19489 w 607"/>
                    <a:gd name="T63" fmla="*/ 3231 h 482"/>
                    <a:gd name="T64" fmla="*/ 12632 w 607"/>
                    <a:gd name="T65" fmla="*/ 26925 h 482"/>
                    <a:gd name="T66" fmla="*/ 14797 w 607"/>
                    <a:gd name="T67" fmla="*/ 22258 h 482"/>
                    <a:gd name="T68" fmla="*/ 8301 w 607"/>
                    <a:gd name="T69" fmla="*/ 23694 h 482"/>
                    <a:gd name="T70" fmla="*/ 7218 w 607"/>
                    <a:gd name="T71" fmla="*/ 44516 h 482"/>
                    <a:gd name="T72" fmla="*/ 2887 w 607"/>
                    <a:gd name="T73" fmla="*/ 40208 h 482"/>
                    <a:gd name="T74" fmla="*/ 0 w 607"/>
                    <a:gd name="T75" fmla="*/ 67133 h 482"/>
                    <a:gd name="T76" fmla="*/ 5775 w 607"/>
                    <a:gd name="T77" fmla="*/ 63184 h 482"/>
                    <a:gd name="T78" fmla="*/ 0 w 607"/>
                    <a:gd name="T79" fmla="*/ 63184 h 482"/>
                    <a:gd name="T80" fmla="*/ 6136 w 607"/>
                    <a:gd name="T81" fmla="*/ 89749 h 482"/>
                    <a:gd name="T82" fmla="*/ 7218 w 607"/>
                    <a:gd name="T83" fmla="*/ 81852 h 482"/>
                    <a:gd name="T84" fmla="*/ 2526 w 607"/>
                    <a:gd name="T85" fmla="*/ 86160 h 482"/>
                    <a:gd name="T86" fmla="*/ 14076 w 607"/>
                    <a:gd name="T87" fmla="*/ 105186 h 482"/>
                    <a:gd name="T88" fmla="*/ 9023 w 607"/>
                    <a:gd name="T89" fmla="*/ 99801 h 482"/>
                    <a:gd name="T90" fmla="*/ 10106 w 607"/>
                    <a:gd name="T91" fmla="*/ 108417 h 482"/>
                    <a:gd name="T92" fmla="*/ 23099 w 607"/>
                    <a:gd name="T93" fmla="*/ 121700 h 482"/>
                    <a:gd name="T94" fmla="*/ 17685 w 607"/>
                    <a:gd name="T95" fmla="*/ 123136 h 482"/>
                    <a:gd name="T96" fmla="*/ 38257 w 607"/>
                    <a:gd name="T97" fmla="*/ 142881 h 482"/>
                    <a:gd name="T98" fmla="*/ 34287 w 607"/>
                    <a:gd name="T99" fmla="*/ 135701 h 482"/>
                    <a:gd name="T100" fmla="*/ 32121 w 607"/>
                    <a:gd name="T101" fmla="*/ 141445 h 482"/>
                    <a:gd name="T102" fmla="*/ 53776 w 607"/>
                    <a:gd name="T103" fmla="*/ 151497 h 482"/>
                    <a:gd name="T104" fmla="*/ 46197 w 607"/>
                    <a:gd name="T105" fmla="*/ 149343 h 482"/>
                    <a:gd name="T106" fmla="*/ 50889 w 607"/>
                    <a:gd name="T107" fmla="*/ 155446 h 482"/>
                    <a:gd name="T108" fmla="*/ 69656 w 607"/>
                    <a:gd name="T109" fmla="*/ 159754 h 482"/>
                    <a:gd name="T110" fmla="*/ 65325 w 607"/>
                    <a:gd name="T111" fmla="*/ 163703 h 482"/>
                    <a:gd name="T112" fmla="*/ 90950 w 607"/>
                    <a:gd name="T113" fmla="*/ 170883 h 482"/>
                    <a:gd name="T114" fmla="*/ 87341 w 607"/>
                    <a:gd name="T115" fmla="*/ 165139 h 482"/>
                    <a:gd name="T116" fmla="*/ 88063 w 607"/>
                    <a:gd name="T117" fmla="*/ 170524 h 482"/>
                    <a:gd name="T118" fmla="*/ 107192 w 607"/>
                    <a:gd name="T119" fmla="*/ 167293 h 482"/>
                    <a:gd name="T120" fmla="*/ 107552 w 607"/>
                    <a:gd name="T121" fmla="*/ 172678 h 482"/>
                    <a:gd name="T122" fmla="*/ 115132 w 607"/>
                    <a:gd name="T123" fmla="*/ 169806 h 48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7" h="482">
                      <a:moveTo>
                        <a:pt x="371" y="473"/>
                      </a:moveTo>
                      <a:lnTo>
                        <a:pt x="371" y="473"/>
                      </a:lnTo>
                      <a:cubicBezTo>
                        <a:pt x="374" y="473"/>
                        <a:pt x="377" y="469"/>
                        <a:pt x="375" y="465"/>
                      </a:cubicBezTo>
                      <a:cubicBezTo>
                        <a:pt x="375" y="461"/>
                        <a:pt x="371" y="459"/>
                        <a:pt x="368" y="460"/>
                      </a:cubicBezTo>
                      <a:lnTo>
                        <a:pt x="366" y="460"/>
                      </a:lnTo>
                      <a:lnTo>
                        <a:pt x="363" y="460"/>
                      </a:lnTo>
                      <a:lnTo>
                        <a:pt x="362" y="460"/>
                      </a:lnTo>
                      <a:lnTo>
                        <a:pt x="361" y="461"/>
                      </a:lnTo>
                      <a:lnTo>
                        <a:pt x="359" y="461"/>
                      </a:lnTo>
                      <a:lnTo>
                        <a:pt x="358" y="461"/>
                      </a:lnTo>
                      <a:lnTo>
                        <a:pt x="356" y="461"/>
                      </a:lnTo>
                      <a:lnTo>
                        <a:pt x="353" y="463"/>
                      </a:lnTo>
                      <a:cubicBezTo>
                        <a:pt x="350" y="463"/>
                        <a:pt x="347" y="468"/>
                        <a:pt x="347" y="471"/>
                      </a:cubicBezTo>
                      <a:cubicBezTo>
                        <a:pt x="349" y="475"/>
                        <a:pt x="351" y="478"/>
                        <a:pt x="356" y="476"/>
                      </a:cubicBezTo>
                      <a:lnTo>
                        <a:pt x="358" y="476"/>
                      </a:lnTo>
                      <a:lnTo>
                        <a:pt x="359" y="476"/>
                      </a:lnTo>
                      <a:lnTo>
                        <a:pt x="362" y="475"/>
                      </a:lnTo>
                      <a:lnTo>
                        <a:pt x="363" y="475"/>
                      </a:lnTo>
                      <a:lnTo>
                        <a:pt x="365" y="475"/>
                      </a:lnTo>
                      <a:lnTo>
                        <a:pt x="366" y="475"/>
                      </a:lnTo>
                      <a:lnTo>
                        <a:pt x="369" y="473"/>
                      </a:lnTo>
                      <a:lnTo>
                        <a:pt x="371" y="473"/>
                      </a:lnTo>
                      <a:close/>
                      <a:moveTo>
                        <a:pt x="427" y="456"/>
                      </a:moveTo>
                      <a:lnTo>
                        <a:pt x="427" y="456"/>
                      </a:lnTo>
                      <a:cubicBezTo>
                        <a:pt x="430" y="454"/>
                        <a:pt x="431" y="450"/>
                        <a:pt x="430" y="445"/>
                      </a:cubicBezTo>
                      <a:cubicBezTo>
                        <a:pt x="428" y="443"/>
                        <a:pt x="424" y="441"/>
                        <a:pt x="421" y="443"/>
                      </a:cubicBezTo>
                      <a:lnTo>
                        <a:pt x="419" y="443"/>
                      </a:lnTo>
                      <a:lnTo>
                        <a:pt x="418" y="444"/>
                      </a:lnTo>
                      <a:lnTo>
                        <a:pt x="417" y="444"/>
                      </a:lnTo>
                      <a:lnTo>
                        <a:pt x="415" y="444"/>
                      </a:lnTo>
                      <a:lnTo>
                        <a:pt x="412" y="445"/>
                      </a:lnTo>
                      <a:lnTo>
                        <a:pt x="411" y="445"/>
                      </a:lnTo>
                      <a:lnTo>
                        <a:pt x="410" y="447"/>
                      </a:lnTo>
                      <a:lnTo>
                        <a:pt x="407" y="447"/>
                      </a:lnTo>
                      <a:cubicBezTo>
                        <a:pt x="403" y="448"/>
                        <a:pt x="402" y="453"/>
                        <a:pt x="403" y="457"/>
                      </a:cubicBezTo>
                      <a:cubicBezTo>
                        <a:pt x="405" y="460"/>
                        <a:pt x="410" y="461"/>
                        <a:pt x="414" y="460"/>
                      </a:cubicBezTo>
                      <a:lnTo>
                        <a:pt x="415" y="460"/>
                      </a:lnTo>
                      <a:lnTo>
                        <a:pt x="417" y="459"/>
                      </a:lnTo>
                      <a:lnTo>
                        <a:pt x="418" y="459"/>
                      </a:lnTo>
                      <a:lnTo>
                        <a:pt x="419" y="457"/>
                      </a:lnTo>
                      <a:lnTo>
                        <a:pt x="421" y="457"/>
                      </a:lnTo>
                      <a:lnTo>
                        <a:pt x="424" y="457"/>
                      </a:lnTo>
                      <a:lnTo>
                        <a:pt x="426" y="456"/>
                      </a:lnTo>
                      <a:lnTo>
                        <a:pt x="427" y="456"/>
                      </a:lnTo>
                      <a:close/>
                      <a:moveTo>
                        <a:pt x="479" y="426"/>
                      </a:moveTo>
                      <a:lnTo>
                        <a:pt x="479" y="426"/>
                      </a:lnTo>
                      <a:cubicBezTo>
                        <a:pt x="482" y="423"/>
                        <a:pt x="482" y="419"/>
                        <a:pt x="480" y="416"/>
                      </a:cubicBezTo>
                      <a:cubicBezTo>
                        <a:pt x="477" y="412"/>
                        <a:pt x="473" y="411"/>
                        <a:pt x="470" y="415"/>
                      </a:cubicBezTo>
                      <a:lnTo>
                        <a:pt x="468" y="416"/>
                      </a:lnTo>
                      <a:lnTo>
                        <a:pt x="467" y="416"/>
                      </a:lnTo>
                      <a:lnTo>
                        <a:pt x="465" y="417"/>
                      </a:lnTo>
                      <a:lnTo>
                        <a:pt x="464" y="419"/>
                      </a:lnTo>
                      <a:lnTo>
                        <a:pt x="463" y="419"/>
                      </a:lnTo>
                      <a:lnTo>
                        <a:pt x="461" y="420"/>
                      </a:lnTo>
                      <a:lnTo>
                        <a:pt x="460" y="422"/>
                      </a:lnTo>
                      <a:lnTo>
                        <a:pt x="458" y="422"/>
                      </a:lnTo>
                      <a:cubicBezTo>
                        <a:pt x="455" y="424"/>
                        <a:pt x="454" y="429"/>
                        <a:pt x="456" y="432"/>
                      </a:cubicBezTo>
                      <a:cubicBezTo>
                        <a:pt x="458" y="435"/>
                        <a:pt x="463" y="436"/>
                        <a:pt x="465" y="433"/>
                      </a:cubicBezTo>
                      <a:lnTo>
                        <a:pt x="467" y="433"/>
                      </a:lnTo>
                      <a:lnTo>
                        <a:pt x="468" y="432"/>
                      </a:lnTo>
                      <a:lnTo>
                        <a:pt x="470" y="431"/>
                      </a:lnTo>
                      <a:lnTo>
                        <a:pt x="471" y="431"/>
                      </a:lnTo>
                      <a:lnTo>
                        <a:pt x="473" y="429"/>
                      </a:lnTo>
                      <a:lnTo>
                        <a:pt x="475" y="428"/>
                      </a:lnTo>
                      <a:lnTo>
                        <a:pt x="476" y="428"/>
                      </a:lnTo>
                      <a:lnTo>
                        <a:pt x="477" y="426"/>
                      </a:lnTo>
                      <a:lnTo>
                        <a:pt x="479" y="426"/>
                      </a:lnTo>
                      <a:close/>
                      <a:moveTo>
                        <a:pt x="524" y="387"/>
                      </a:moveTo>
                      <a:lnTo>
                        <a:pt x="524" y="387"/>
                      </a:lnTo>
                      <a:cubicBezTo>
                        <a:pt x="526" y="385"/>
                        <a:pt x="526" y="379"/>
                        <a:pt x="524" y="378"/>
                      </a:cubicBezTo>
                      <a:cubicBezTo>
                        <a:pt x="520" y="374"/>
                        <a:pt x="516" y="374"/>
                        <a:pt x="513" y="378"/>
                      </a:cubicBezTo>
                      <a:lnTo>
                        <a:pt x="512" y="379"/>
                      </a:lnTo>
                      <a:lnTo>
                        <a:pt x="510" y="380"/>
                      </a:lnTo>
                      <a:lnTo>
                        <a:pt x="508" y="380"/>
                      </a:lnTo>
                      <a:lnTo>
                        <a:pt x="507" y="382"/>
                      </a:lnTo>
                      <a:lnTo>
                        <a:pt x="507" y="383"/>
                      </a:lnTo>
                      <a:lnTo>
                        <a:pt x="505" y="385"/>
                      </a:lnTo>
                      <a:lnTo>
                        <a:pt x="504" y="386"/>
                      </a:lnTo>
                      <a:lnTo>
                        <a:pt x="503" y="386"/>
                      </a:lnTo>
                      <a:lnTo>
                        <a:pt x="503" y="387"/>
                      </a:lnTo>
                      <a:cubicBezTo>
                        <a:pt x="500" y="389"/>
                        <a:pt x="500" y="394"/>
                        <a:pt x="503" y="396"/>
                      </a:cubicBezTo>
                      <a:cubicBezTo>
                        <a:pt x="505" y="399"/>
                        <a:pt x="510" y="399"/>
                        <a:pt x="513" y="398"/>
                      </a:cubicBezTo>
                      <a:lnTo>
                        <a:pt x="514" y="396"/>
                      </a:lnTo>
                      <a:lnTo>
                        <a:pt x="516" y="395"/>
                      </a:lnTo>
                      <a:lnTo>
                        <a:pt x="516" y="394"/>
                      </a:lnTo>
                      <a:lnTo>
                        <a:pt x="517" y="392"/>
                      </a:lnTo>
                      <a:lnTo>
                        <a:pt x="519" y="391"/>
                      </a:lnTo>
                      <a:lnTo>
                        <a:pt x="520" y="389"/>
                      </a:lnTo>
                      <a:lnTo>
                        <a:pt x="521" y="389"/>
                      </a:lnTo>
                      <a:lnTo>
                        <a:pt x="524" y="387"/>
                      </a:lnTo>
                      <a:close/>
                      <a:moveTo>
                        <a:pt x="560" y="340"/>
                      </a:moveTo>
                      <a:lnTo>
                        <a:pt x="560" y="340"/>
                      </a:lnTo>
                      <a:cubicBezTo>
                        <a:pt x="562" y="337"/>
                        <a:pt x="560" y="333"/>
                        <a:pt x="557" y="330"/>
                      </a:cubicBezTo>
                      <a:cubicBezTo>
                        <a:pt x="554" y="329"/>
                        <a:pt x="550" y="329"/>
                        <a:pt x="547" y="333"/>
                      </a:cubicBezTo>
                      <a:lnTo>
                        <a:pt x="545" y="334"/>
                      </a:lnTo>
                      <a:lnTo>
                        <a:pt x="544" y="336"/>
                      </a:lnTo>
                      <a:lnTo>
                        <a:pt x="544" y="337"/>
                      </a:lnTo>
                      <a:lnTo>
                        <a:pt x="542" y="339"/>
                      </a:lnTo>
                      <a:lnTo>
                        <a:pt x="542" y="340"/>
                      </a:lnTo>
                      <a:lnTo>
                        <a:pt x="541" y="342"/>
                      </a:lnTo>
                      <a:lnTo>
                        <a:pt x="540" y="343"/>
                      </a:lnTo>
                      <a:lnTo>
                        <a:pt x="540" y="345"/>
                      </a:lnTo>
                      <a:cubicBezTo>
                        <a:pt x="537" y="347"/>
                        <a:pt x="538" y="352"/>
                        <a:pt x="541" y="354"/>
                      </a:cubicBezTo>
                      <a:cubicBezTo>
                        <a:pt x="544" y="357"/>
                        <a:pt x="549" y="355"/>
                        <a:pt x="552" y="352"/>
                      </a:cubicBezTo>
                      <a:lnTo>
                        <a:pt x="553" y="351"/>
                      </a:lnTo>
                      <a:lnTo>
                        <a:pt x="554" y="349"/>
                      </a:lnTo>
                      <a:lnTo>
                        <a:pt x="554" y="347"/>
                      </a:lnTo>
                      <a:lnTo>
                        <a:pt x="556" y="346"/>
                      </a:lnTo>
                      <a:lnTo>
                        <a:pt x="557" y="345"/>
                      </a:lnTo>
                      <a:lnTo>
                        <a:pt x="557" y="343"/>
                      </a:lnTo>
                      <a:lnTo>
                        <a:pt x="559" y="342"/>
                      </a:lnTo>
                      <a:lnTo>
                        <a:pt x="560" y="340"/>
                      </a:lnTo>
                      <a:close/>
                      <a:moveTo>
                        <a:pt x="587" y="287"/>
                      </a:moveTo>
                      <a:lnTo>
                        <a:pt x="587" y="287"/>
                      </a:lnTo>
                      <a:cubicBezTo>
                        <a:pt x="589" y="284"/>
                        <a:pt x="585" y="280"/>
                        <a:pt x="582" y="278"/>
                      </a:cubicBezTo>
                      <a:cubicBezTo>
                        <a:pt x="578" y="277"/>
                        <a:pt x="574" y="278"/>
                        <a:pt x="572" y="282"/>
                      </a:cubicBezTo>
                      <a:lnTo>
                        <a:pt x="572" y="284"/>
                      </a:lnTo>
                      <a:lnTo>
                        <a:pt x="570" y="285"/>
                      </a:lnTo>
                      <a:lnTo>
                        <a:pt x="570" y="287"/>
                      </a:lnTo>
                      <a:lnTo>
                        <a:pt x="570" y="289"/>
                      </a:lnTo>
                      <a:lnTo>
                        <a:pt x="569" y="290"/>
                      </a:lnTo>
                      <a:lnTo>
                        <a:pt x="569" y="291"/>
                      </a:lnTo>
                      <a:lnTo>
                        <a:pt x="568" y="293"/>
                      </a:lnTo>
                      <a:lnTo>
                        <a:pt x="568" y="294"/>
                      </a:lnTo>
                      <a:cubicBezTo>
                        <a:pt x="566" y="298"/>
                        <a:pt x="568" y="303"/>
                        <a:pt x="570" y="305"/>
                      </a:cubicBezTo>
                      <a:cubicBezTo>
                        <a:pt x="575" y="306"/>
                        <a:pt x="580" y="305"/>
                        <a:pt x="581" y="301"/>
                      </a:cubicBezTo>
                      <a:lnTo>
                        <a:pt x="581" y="298"/>
                      </a:lnTo>
                      <a:lnTo>
                        <a:pt x="582" y="297"/>
                      </a:lnTo>
                      <a:lnTo>
                        <a:pt x="582" y="296"/>
                      </a:lnTo>
                      <a:lnTo>
                        <a:pt x="584" y="294"/>
                      </a:lnTo>
                      <a:lnTo>
                        <a:pt x="584" y="293"/>
                      </a:lnTo>
                      <a:lnTo>
                        <a:pt x="585" y="291"/>
                      </a:lnTo>
                      <a:lnTo>
                        <a:pt x="585" y="289"/>
                      </a:lnTo>
                      <a:lnTo>
                        <a:pt x="585" y="287"/>
                      </a:lnTo>
                      <a:lnTo>
                        <a:pt x="587" y="287"/>
                      </a:lnTo>
                      <a:close/>
                      <a:moveTo>
                        <a:pt x="599" y="244"/>
                      </a:moveTo>
                      <a:lnTo>
                        <a:pt x="585" y="241"/>
                      </a:lnTo>
                      <a:lnTo>
                        <a:pt x="599" y="244"/>
                      </a:lnTo>
                      <a:close/>
                      <a:moveTo>
                        <a:pt x="602" y="229"/>
                      </a:moveTo>
                      <a:lnTo>
                        <a:pt x="602" y="229"/>
                      </a:lnTo>
                      <a:cubicBezTo>
                        <a:pt x="603" y="226"/>
                        <a:pt x="601" y="221"/>
                        <a:pt x="596" y="221"/>
                      </a:cubicBezTo>
                      <a:cubicBezTo>
                        <a:pt x="591" y="220"/>
                        <a:pt x="589" y="224"/>
                        <a:pt x="587" y="228"/>
                      </a:cubicBezTo>
                      <a:lnTo>
                        <a:pt x="587" y="229"/>
                      </a:lnTo>
                      <a:lnTo>
                        <a:pt x="587" y="231"/>
                      </a:lnTo>
                      <a:lnTo>
                        <a:pt x="587" y="232"/>
                      </a:lnTo>
                      <a:lnTo>
                        <a:pt x="587" y="233"/>
                      </a:lnTo>
                      <a:lnTo>
                        <a:pt x="585" y="237"/>
                      </a:lnTo>
                      <a:lnTo>
                        <a:pt x="585" y="238"/>
                      </a:lnTo>
                      <a:lnTo>
                        <a:pt x="585" y="240"/>
                      </a:lnTo>
                      <a:lnTo>
                        <a:pt x="585" y="241"/>
                      </a:lnTo>
                      <a:cubicBezTo>
                        <a:pt x="584" y="245"/>
                        <a:pt x="587" y="248"/>
                        <a:pt x="590" y="250"/>
                      </a:cubicBezTo>
                      <a:cubicBezTo>
                        <a:pt x="594" y="252"/>
                        <a:pt x="599" y="248"/>
                        <a:pt x="599" y="244"/>
                      </a:cubicBezTo>
                      <a:lnTo>
                        <a:pt x="599" y="242"/>
                      </a:lnTo>
                      <a:lnTo>
                        <a:pt x="601" y="241"/>
                      </a:lnTo>
                      <a:lnTo>
                        <a:pt x="601" y="238"/>
                      </a:lnTo>
                      <a:lnTo>
                        <a:pt x="601" y="237"/>
                      </a:lnTo>
                      <a:lnTo>
                        <a:pt x="601" y="235"/>
                      </a:lnTo>
                      <a:lnTo>
                        <a:pt x="602" y="233"/>
                      </a:lnTo>
                      <a:lnTo>
                        <a:pt x="602" y="231"/>
                      </a:lnTo>
                      <a:lnTo>
                        <a:pt x="602" y="229"/>
                      </a:lnTo>
                      <a:close/>
                      <a:moveTo>
                        <a:pt x="606" y="170"/>
                      </a:moveTo>
                      <a:lnTo>
                        <a:pt x="606" y="170"/>
                      </a:lnTo>
                      <a:cubicBezTo>
                        <a:pt x="606" y="167"/>
                        <a:pt x="603" y="164"/>
                        <a:pt x="599" y="164"/>
                      </a:cubicBezTo>
                      <a:cubicBezTo>
                        <a:pt x="594" y="164"/>
                        <a:pt x="591" y="167"/>
                        <a:pt x="591" y="171"/>
                      </a:cubicBezTo>
                      <a:lnTo>
                        <a:pt x="591" y="175"/>
                      </a:lnTo>
                      <a:lnTo>
                        <a:pt x="591" y="176"/>
                      </a:lnTo>
                      <a:lnTo>
                        <a:pt x="591" y="177"/>
                      </a:lnTo>
                      <a:lnTo>
                        <a:pt x="591" y="179"/>
                      </a:lnTo>
                      <a:lnTo>
                        <a:pt x="591" y="182"/>
                      </a:lnTo>
                      <a:lnTo>
                        <a:pt x="591" y="183"/>
                      </a:lnTo>
                      <a:lnTo>
                        <a:pt x="591" y="184"/>
                      </a:lnTo>
                      <a:cubicBezTo>
                        <a:pt x="591" y="189"/>
                        <a:pt x="594" y="192"/>
                        <a:pt x="599" y="192"/>
                      </a:cubicBezTo>
                      <a:cubicBezTo>
                        <a:pt x="603" y="192"/>
                        <a:pt x="606" y="189"/>
                        <a:pt x="606" y="187"/>
                      </a:cubicBezTo>
                      <a:lnTo>
                        <a:pt x="606" y="184"/>
                      </a:lnTo>
                      <a:lnTo>
                        <a:pt x="606" y="183"/>
                      </a:lnTo>
                      <a:lnTo>
                        <a:pt x="606" y="182"/>
                      </a:lnTo>
                      <a:lnTo>
                        <a:pt x="606" y="179"/>
                      </a:lnTo>
                      <a:lnTo>
                        <a:pt x="606" y="177"/>
                      </a:lnTo>
                      <a:lnTo>
                        <a:pt x="606" y="176"/>
                      </a:lnTo>
                      <a:lnTo>
                        <a:pt x="606" y="173"/>
                      </a:lnTo>
                      <a:lnTo>
                        <a:pt x="606" y="171"/>
                      </a:lnTo>
                      <a:lnTo>
                        <a:pt x="606" y="170"/>
                      </a:lnTo>
                      <a:close/>
                      <a:moveTo>
                        <a:pt x="599" y="112"/>
                      </a:moveTo>
                      <a:lnTo>
                        <a:pt x="599" y="112"/>
                      </a:lnTo>
                      <a:cubicBezTo>
                        <a:pt x="599" y="107"/>
                        <a:pt x="594" y="105"/>
                        <a:pt x="590" y="106"/>
                      </a:cubicBezTo>
                      <a:cubicBezTo>
                        <a:pt x="587" y="107"/>
                        <a:pt x="584" y="111"/>
                        <a:pt x="585" y="115"/>
                      </a:cubicBezTo>
                      <a:lnTo>
                        <a:pt x="585" y="117"/>
                      </a:lnTo>
                      <a:lnTo>
                        <a:pt x="585" y="118"/>
                      </a:lnTo>
                      <a:lnTo>
                        <a:pt x="585" y="119"/>
                      </a:lnTo>
                      <a:lnTo>
                        <a:pt x="585" y="121"/>
                      </a:lnTo>
                      <a:lnTo>
                        <a:pt x="587" y="123"/>
                      </a:lnTo>
                      <a:lnTo>
                        <a:pt x="587" y="126"/>
                      </a:lnTo>
                      <a:lnTo>
                        <a:pt x="587" y="127"/>
                      </a:lnTo>
                      <a:lnTo>
                        <a:pt x="587" y="128"/>
                      </a:lnTo>
                      <a:cubicBezTo>
                        <a:pt x="589" y="133"/>
                        <a:pt x="591" y="136"/>
                        <a:pt x="596" y="135"/>
                      </a:cubicBezTo>
                      <a:cubicBezTo>
                        <a:pt x="601" y="135"/>
                        <a:pt x="603" y="130"/>
                        <a:pt x="602" y="127"/>
                      </a:cubicBezTo>
                      <a:lnTo>
                        <a:pt x="602" y="126"/>
                      </a:lnTo>
                      <a:lnTo>
                        <a:pt x="602" y="124"/>
                      </a:lnTo>
                      <a:lnTo>
                        <a:pt x="602" y="123"/>
                      </a:lnTo>
                      <a:lnTo>
                        <a:pt x="601" y="121"/>
                      </a:lnTo>
                      <a:lnTo>
                        <a:pt x="601" y="118"/>
                      </a:lnTo>
                      <a:lnTo>
                        <a:pt x="601" y="117"/>
                      </a:lnTo>
                      <a:lnTo>
                        <a:pt x="601" y="115"/>
                      </a:lnTo>
                      <a:lnTo>
                        <a:pt x="599" y="114"/>
                      </a:lnTo>
                      <a:lnTo>
                        <a:pt x="599" y="112"/>
                      </a:lnTo>
                      <a:close/>
                      <a:moveTo>
                        <a:pt x="580" y="56"/>
                      </a:moveTo>
                      <a:lnTo>
                        <a:pt x="580" y="56"/>
                      </a:lnTo>
                      <a:cubicBezTo>
                        <a:pt x="578" y="51"/>
                        <a:pt x="575" y="50"/>
                        <a:pt x="570" y="51"/>
                      </a:cubicBezTo>
                      <a:cubicBezTo>
                        <a:pt x="568" y="53"/>
                        <a:pt x="565" y="57"/>
                        <a:pt x="568" y="62"/>
                      </a:cubicBezTo>
                      <a:lnTo>
                        <a:pt x="568" y="63"/>
                      </a:lnTo>
                      <a:lnTo>
                        <a:pt x="568" y="65"/>
                      </a:lnTo>
                      <a:lnTo>
                        <a:pt x="569" y="66"/>
                      </a:lnTo>
                      <a:lnTo>
                        <a:pt x="569" y="68"/>
                      </a:lnTo>
                      <a:lnTo>
                        <a:pt x="570" y="69"/>
                      </a:lnTo>
                      <a:lnTo>
                        <a:pt x="570" y="70"/>
                      </a:lnTo>
                      <a:lnTo>
                        <a:pt x="572" y="72"/>
                      </a:lnTo>
                      <a:lnTo>
                        <a:pt x="572" y="74"/>
                      </a:lnTo>
                      <a:cubicBezTo>
                        <a:pt x="574" y="78"/>
                        <a:pt x="578" y="79"/>
                        <a:pt x="582" y="78"/>
                      </a:cubicBezTo>
                      <a:cubicBezTo>
                        <a:pt x="585" y="77"/>
                        <a:pt x="587" y="72"/>
                        <a:pt x="585" y="69"/>
                      </a:cubicBezTo>
                      <a:lnTo>
                        <a:pt x="585" y="66"/>
                      </a:lnTo>
                      <a:lnTo>
                        <a:pt x="584" y="65"/>
                      </a:lnTo>
                      <a:lnTo>
                        <a:pt x="584" y="63"/>
                      </a:lnTo>
                      <a:lnTo>
                        <a:pt x="582" y="62"/>
                      </a:lnTo>
                      <a:lnTo>
                        <a:pt x="582" y="61"/>
                      </a:lnTo>
                      <a:lnTo>
                        <a:pt x="581" y="59"/>
                      </a:lnTo>
                      <a:lnTo>
                        <a:pt x="581" y="57"/>
                      </a:lnTo>
                      <a:lnTo>
                        <a:pt x="580" y="56"/>
                      </a:lnTo>
                      <a:close/>
                      <a:moveTo>
                        <a:pt x="552" y="4"/>
                      </a:moveTo>
                      <a:lnTo>
                        <a:pt x="552" y="4"/>
                      </a:lnTo>
                      <a:cubicBezTo>
                        <a:pt x="549" y="1"/>
                        <a:pt x="544" y="0"/>
                        <a:pt x="541" y="3"/>
                      </a:cubicBezTo>
                      <a:cubicBezTo>
                        <a:pt x="538" y="4"/>
                        <a:pt x="537" y="9"/>
                        <a:pt x="540" y="12"/>
                      </a:cubicBezTo>
                      <a:lnTo>
                        <a:pt x="540" y="13"/>
                      </a:lnTo>
                      <a:lnTo>
                        <a:pt x="541" y="14"/>
                      </a:lnTo>
                      <a:lnTo>
                        <a:pt x="541" y="16"/>
                      </a:lnTo>
                      <a:lnTo>
                        <a:pt x="542" y="17"/>
                      </a:lnTo>
                      <a:lnTo>
                        <a:pt x="544" y="19"/>
                      </a:lnTo>
                      <a:lnTo>
                        <a:pt x="544" y="21"/>
                      </a:lnTo>
                      <a:lnTo>
                        <a:pt x="545" y="22"/>
                      </a:lnTo>
                      <a:lnTo>
                        <a:pt x="545" y="24"/>
                      </a:lnTo>
                      <a:lnTo>
                        <a:pt x="547" y="24"/>
                      </a:lnTo>
                      <a:cubicBezTo>
                        <a:pt x="549" y="28"/>
                        <a:pt x="553" y="28"/>
                        <a:pt x="557" y="26"/>
                      </a:cubicBezTo>
                      <a:cubicBezTo>
                        <a:pt x="560" y="24"/>
                        <a:pt x="562" y="19"/>
                        <a:pt x="559" y="16"/>
                      </a:cubicBezTo>
                      <a:lnTo>
                        <a:pt x="559" y="14"/>
                      </a:lnTo>
                      <a:lnTo>
                        <a:pt x="557" y="13"/>
                      </a:lnTo>
                      <a:lnTo>
                        <a:pt x="556" y="12"/>
                      </a:lnTo>
                      <a:lnTo>
                        <a:pt x="556" y="10"/>
                      </a:lnTo>
                      <a:lnTo>
                        <a:pt x="554" y="9"/>
                      </a:lnTo>
                      <a:lnTo>
                        <a:pt x="553" y="7"/>
                      </a:lnTo>
                      <a:lnTo>
                        <a:pt x="553" y="5"/>
                      </a:lnTo>
                      <a:lnTo>
                        <a:pt x="552" y="4"/>
                      </a:lnTo>
                      <a:close/>
                      <a:moveTo>
                        <a:pt x="48" y="16"/>
                      </a:moveTo>
                      <a:lnTo>
                        <a:pt x="48" y="16"/>
                      </a:lnTo>
                      <a:cubicBezTo>
                        <a:pt x="45" y="21"/>
                        <a:pt x="46" y="25"/>
                        <a:pt x="49" y="26"/>
                      </a:cubicBezTo>
                      <a:cubicBezTo>
                        <a:pt x="54" y="29"/>
                        <a:pt x="58" y="28"/>
                        <a:pt x="60" y="25"/>
                      </a:cubicBezTo>
                      <a:lnTo>
                        <a:pt x="60" y="24"/>
                      </a:lnTo>
                      <a:lnTo>
                        <a:pt x="61" y="22"/>
                      </a:lnTo>
                      <a:lnTo>
                        <a:pt x="62" y="21"/>
                      </a:lnTo>
                      <a:lnTo>
                        <a:pt x="62" y="19"/>
                      </a:lnTo>
                      <a:lnTo>
                        <a:pt x="64" y="17"/>
                      </a:lnTo>
                      <a:lnTo>
                        <a:pt x="66" y="16"/>
                      </a:lnTo>
                      <a:lnTo>
                        <a:pt x="66" y="14"/>
                      </a:lnTo>
                      <a:lnTo>
                        <a:pt x="67" y="13"/>
                      </a:lnTo>
                      <a:cubicBezTo>
                        <a:pt x="70" y="10"/>
                        <a:pt x="69" y="4"/>
                        <a:pt x="66" y="3"/>
                      </a:cubicBezTo>
                      <a:cubicBezTo>
                        <a:pt x="62" y="0"/>
                        <a:pt x="58" y="1"/>
                        <a:pt x="55" y="4"/>
                      </a:cubicBezTo>
                      <a:lnTo>
                        <a:pt x="55" y="5"/>
                      </a:lnTo>
                      <a:lnTo>
                        <a:pt x="54" y="7"/>
                      </a:lnTo>
                      <a:lnTo>
                        <a:pt x="54" y="9"/>
                      </a:lnTo>
                      <a:lnTo>
                        <a:pt x="52" y="10"/>
                      </a:lnTo>
                      <a:lnTo>
                        <a:pt x="51" y="12"/>
                      </a:lnTo>
                      <a:lnTo>
                        <a:pt x="51" y="13"/>
                      </a:lnTo>
                      <a:lnTo>
                        <a:pt x="49" y="14"/>
                      </a:lnTo>
                      <a:lnTo>
                        <a:pt x="48" y="16"/>
                      </a:lnTo>
                      <a:close/>
                      <a:moveTo>
                        <a:pt x="21" y="69"/>
                      </a:moveTo>
                      <a:lnTo>
                        <a:pt x="21" y="69"/>
                      </a:lnTo>
                      <a:cubicBezTo>
                        <a:pt x="20" y="74"/>
                        <a:pt x="21" y="78"/>
                        <a:pt x="25" y="79"/>
                      </a:cubicBezTo>
                      <a:cubicBezTo>
                        <a:pt x="29" y="81"/>
                        <a:pt x="33" y="78"/>
                        <a:pt x="35" y="75"/>
                      </a:cubicBezTo>
                      <a:lnTo>
                        <a:pt x="35" y="74"/>
                      </a:lnTo>
                      <a:lnTo>
                        <a:pt x="36" y="72"/>
                      </a:lnTo>
                      <a:lnTo>
                        <a:pt x="36" y="69"/>
                      </a:lnTo>
                      <a:lnTo>
                        <a:pt x="37" y="68"/>
                      </a:lnTo>
                      <a:lnTo>
                        <a:pt x="37" y="66"/>
                      </a:lnTo>
                      <a:lnTo>
                        <a:pt x="39" y="65"/>
                      </a:lnTo>
                      <a:lnTo>
                        <a:pt x="39" y="63"/>
                      </a:lnTo>
                      <a:lnTo>
                        <a:pt x="39" y="62"/>
                      </a:lnTo>
                      <a:lnTo>
                        <a:pt x="41" y="62"/>
                      </a:lnTo>
                      <a:cubicBezTo>
                        <a:pt x="42" y="57"/>
                        <a:pt x="41" y="54"/>
                        <a:pt x="36" y="51"/>
                      </a:cubicBezTo>
                      <a:cubicBezTo>
                        <a:pt x="33" y="50"/>
                        <a:pt x="29" y="51"/>
                        <a:pt x="28" y="56"/>
                      </a:cubicBezTo>
                      <a:lnTo>
                        <a:pt x="25" y="57"/>
                      </a:lnTo>
                      <a:lnTo>
                        <a:pt x="25" y="59"/>
                      </a:lnTo>
                      <a:lnTo>
                        <a:pt x="24" y="61"/>
                      </a:lnTo>
                      <a:lnTo>
                        <a:pt x="24" y="63"/>
                      </a:lnTo>
                      <a:lnTo>
                        <a:pt x="23" y="65"/>
                      </a:lnTo>
                      <a:lnTo>
                        <a:pt x="23" y="66"/>
                      </a:lnTo>
                      <a:lnTo>
                        <a:pt x="21" y="68"/>
                      </a:lnTo>
                      <a:lnTo>
                        <a:pt x="21" y="69"/>
                      </a:lnTo>
                      <a:close/>
                      <a:moveTo>
                        <a:pt x="5" y="127"/>
                      </a:moveTo>
                      <a:lnTo>
                        <a:pt x="5" y="127"/>
                      </a:lnTo>
                      <a:cubicBezTo>
                        <a:pt x="5" y="131"/>
                        <a:pt x="7" y="135"/>
                        <a:pt x="11" y="136"/>
                      </a:cubicBezTo>
                      <a:cubicBezTo>
                        <a:pt x="16" y="136"/>
                        <a:pt x="18" y="133"/>
                        <a:pt x="20" y="130"/>
                      </a:cubicBezTo>
                      <a:lnTo>
                        <a:pt x="20" y="128"/>
                      </a:lnTo>
                      <a:lnTo>
                        <a:pt x="20" y="127"/>
                      </a:lnTo>
                      <a:lnTo>
                        <a:pt x="20" y="124"/>
                      </a:lnTo>
                      <a:lnTo>
                        <a:pt x="21" y="123"/>
                      </a:lnTo>
                      <a:lnTo>
                        <a:pt x="21" y="121"/>
                      </a:lnTo>
                      <a:lnTo>
                        <a:pt x="21" y="119"/>
                      </a:lnTo>
                      <a:lnTo>
                        <a:pt x="21" y="118"/>
                      </a:lnTo>
                      <a:lnTo>
                        <a:pt x="23" y="115"/>
                      </a:lnTo>
                      <a:cubicBezTo>
                        <a:pt x="23" y="112"/>
                        <a:pt x="21" y="107"/>
                        <a:pt x="17" y="106"/>
                      </a:cubicBezTo>
                      <a:cubicBezTo>
                        <a:pt x="12" y="106"/>
                        <a:pt x="9" y="107"/>
                        <a:pt x="8" y="112"/>
                      </a:cubicBezTo>
                      <a:lnTo>
                        <a:pt x="8" y="115"/>
                      </a:lnTo>
                      <a:lnTo>
                        <a:pt x="7" y="117"/>
                      </a:lnTo>
                      <a:lnTo>
                        <a:pt x="7" y="118"/>
                      </a:lnTo>
                      <a:lnTo>
                        <a:pt x="7" y="119"/>
                      </a:lnTo>
                      <a:lnTo>
                        <a:pt x="7" y="123"/>
                      </a:lnTo>
                      <a:lnTo>
                        <a:pt x="5" y="124"/>
                      </a:lnTo>
                      <a:lnTo>
                        <a:pt x="5" y="126"/>
                      </a:lnTo>
                      <a:lnTo>
                        <a:pt x="5" y="127"/>
                      </a:lnTo>
                      <a:close/>
                      <a:moveTo>
                        <a:pt x="0" y="187"/>
                      </a:moveTo>
                      <a:lnTo>
                        <a:pt x="0" y="187"/>
                      </a:lnTo>
                      <a:cubicBezTo>
                        <a:pt x="0" y="191"/>
                        <a:pt x="4" y="194"/>
                        <a:pt x="8" y="194"/>
                      </a:cubicBezTo>
                      <a:cubicBezTo>
                        <a:pt x="12" y="194"/>
                        <a:pt x="16" y="189"/>
                        <a:pt x="16" y="187"/>
                      </a:cubicBezTo>
                      <a:lnTo>
                        <a:pt x="16" y="184"/>
                      </a:lnTo>
                      <a:lnTo>
                        <a:pt x="16" y="183"/>
                      </a:lnTo>
                      <a:lnTo>
                        <a:pt x="16" y="182"/>
                      </a:lnTo>
                      <a:lnTo>
                        <a:pt x="16" y="179"/>
                      </a:lnTo>
                      <a:lnTo>
                        <a:pt x="16" y="177"/>
                      </a:lnTo>
                      <a:lnTo>
                        <a:pt x="16" y="176"/>
                      </a:lnTo>
                      <a:lnTo>
                        <a:pt x="16" y="175"/>
                      </a:lnTo>
                      <a:lnTo>
                        <a:pt x="16" y="171"/>
                      </a:lnTo>
                      <a:cubicBezTo>
                        <a:pt x="16" y="167"/>
                        <a:pt x="12" y="164"/>
                        <a:pt x="8" y="164"/>
                      </a:cubicBezTo>
                      <a:cubicBezTo>
                        <a:pt x="5" y="164"/>
                        <a:pt x="0" y="167"/>
                        <a:pt x="0" y="171"/>
                      </a:cubicBezTo>
                      <a:lnTo>
                        <a:pt x="0" y="173"/>
                      </a:lnTo>
                      <a:lnTo>
                        <a:pt x="0" y="176"/>
                      </a:lnTo>
                      <a:lnTo>
                        <a:pt x="0" y="177"/>
                      </a:lnTo>
                      <a:lnTo>
                        <a:pt x="0" y="179"/>
                      </a:lnTo>
                      <a:lnTo>
                        <a:pt x="0" y="182"/>
                      </a:lnTo>
                      <a:lnTo>
                        <a:pt x="0" y="183"/>
                      </a:lnTo>
                      <a:lnTo>
                        <a:pt x="0" y="184"/>
                      </a:lnTo>
                      <a:lnTo>
                        <a:pt x="0" y="187"/>
                      </a:lnTo>
                      <a:close/>
                      <a:moveTo>
                        <a:pt x="8" y="245"/>
                      </a:moveTo>
                      <a:lnTo>
                        <a:pt x="8" y="245"/>
                      </a:lnTo>
                      <a:cubicBezTo>
                        <a:pt x="9" y="248"/>
                        <a:pt x="12" y="252"/>
                        <a:pt x="17" y="250"/>
                      </a:cubicBezTo>
                      <a:cubicBezTo>
                        <a:pt x="21" y="250"/>
                        <a:pt x="23" y="245"/>
                        <a:pt x="23" y="241"/>
                      </a:cubicBezTo>
                      <a:lnTo>
                        <a:pt x="21" y="241"/>
                      </a:lnTo>
                      <a:lnTo>
                        <a:pt x="21" y="240"/>
                      </a:lnTo>
                      <a:lnTo>
                        <a:pt x="21" y="237"/>
                      </a:lnTo>
                      <a:lnTo>
                        <a:pt x="21" y="235"/>
                      </a:lnTo>
                      <a:lnTo>
                        <a:pt x="20" y="233"/>
                      </a:lnTo>
                      <a:lnTo>
                        <a:pt x="20" y="232"/>
                      </a:lnTo>
                      <a:lnTo>
                        <a:pt x="20" y="231"/>
                      </a:lnTo>
                      <a:lnTo>
                        <a:pt x="20" y="228"/>
                      </a:lnTo>
                      <a:cubicBezTo>
                        <a:pt x="18" y="224"/>
                        <a:pt x="16" y="221"/>
                        <a:pt x="11" y="221"/>
                      </a:cubicBezTo>
                      <a:cubicBezTo>
                        <a:pt x="7" y="224"/>
                        <a:pt x="5" y="226"/>
                        <a:pt x="5" y="231"/>
                      </a:cubicBezTo>
                      <a:lnTo>
                        <a:pt x="5" y="232"/>
                      </a:lnTo>
                      <a:lnTo>
                        <a:pt x="7" y="235"/>
                      </a:lnTo>
                      <a:lnTo>
                        <a:pt x="7" y="237"/>
                      </a:lnTo>
                      <a:lnTo>
                        <a:pt x="7" y="238"/>
                      </a:lnTo>
                      <a:lnTo>
                        <a:pt x="7" y="240"/>
                      </a:lnTo>
                      <a:lnTo>
                        <a:pt x="8" y="242"/>
                      </a:lnTo>
                      <a:lnTo>
                        <a:pt x="8" y="244"/>
                      </a:lnTo>
                      <a:lnTo>
                        <a:pt x="8" y="245"/>
                      </a:lnTo>
                      <a:close/>
                      <a:moveTo>
                        <a:pt x="28" y="302"/>
                      </a:moveTo>
                      <a:lnTo>
                        <a:pt x="28" y="302"/>
                      </a:lnTo>
                      <a:cubicBezTo>
                        <a:pt x="29" y="305"/>
                        <a:pt x="33" y="306"/>
                        <a:pt x="36" y="305"/>
                      </a:cubicBezTo>
                      <a:cubicBezTo>
                        <a:pt x="41" y="303"/>
                        <a:pt x="42" y="298"/>
                        <a:pt x="41" y="296"/>
                      </a:cubicBezTo>
                      <a:lnTo>
                        <a:pt x="39" y="294"/>
                      </a:lnTo>
                      <a:lnTo>
                        <a:pt x="39" y="293"/>
                      </a:lnTo>
                      <a:lnTo>
                        <a:pt x="37" y="291"/>
                      </a:lnTo>
                      <a:lnTo>
                        <a:pt x="37" y="290"/>
                      </a:lnTo>
                      <a:lnTo>
                        <a:pt x="36" y="289"/>
                      </a:lnTo>
                      <a:lnTo>
                        <a:pt x="36" y="287"/>
                      </a:lnTo>
                      <a:lnTo>
                        <a:pt x="36" y="284"/>
                      </a:lnTo>
                      <a:lnTo>
                        <a:pt x="35" y="282"/>
                      </a:lnTo>
                      <a:cubicBezTo>
                        <a:pt x="33" y="278"/>
                        <a:pt x="29" y="277"/>
                        <a:pt x="25" y="278"/>
                      </a:cubicBezTo>
                      <a:cubicBezTo>
                        <a:pt x="21" y="280"/>
                        <a:pt x="20" y="284"/>
                        <a:pt x="21" y="287"/>
                      </a:cubicBezTo>
                      <a:lnTo>
                        <a:pt x="21" y="289"/>
                      </a:lnTo>
                      <a:lnTo>
                        <a:pt x="21" y="290"/>
                      </a:lnTo>
                      <a:lnTo>
                        <a:pt x="23" y="291"/>
                      </a:lnTo>
                      <a:lnTo>
                        <a:pt x="23" y="293"/>
                      </a:lnTo>
                      <a:lnTo>
                        <a:pt x="24" y="296"/>
                      </a:lnTo>
                      <a:lnTo>
                        <a:pt x="24" y="297"/>
                      </a:lnTo>
                      <a:lnTo>
                        <a:pt x="25" y="298"/>
                      </a:lnTo>
                      <a:lnTo>
                        <a:pt x="25" y="301"/>
                      </a:lnTo>
                      <a:lnTo>
                        <a:pt x="28" y="302"/>
                      </a:lnTo>
                      <a:close/>
                      <a:moveTo>
                        <a:pt x="55" y="354"/>
                      </a:moveTo>
                      <a:lnTo>
                        <a:pt x="55" y="354"/>
                      </a:lnTo>
                      <a:cubicBezTo>
                        <a:pt x="58" y="357"/>
                        <a:pt x="62" y="357"/>
                        <a:pt x="66" y="355"/>
                      </a:cubicBezTo>
                      <a:cubicBezTo>
                        <a:pt x="69" y="352"/>
                        <a:pt x="70" y="347"/>
                        <a:pt x="67" y="345"/>
                      </a:cubicBezTo>
                      <a:lnTo>
                        <a:pt x="67" y="343"/>
                      </a:lnTo>
                      <a:lnTo>
                        <a:pt x="66" y="342"/>
                      </a:lnTo>
                      <a:lnTo>
                        <a:pt x="64" y="340"/>
                      </a:lnTo>
                      <a:lnTo>
                        <a:pt x="64" y="339"/>
                      </a:lnTo>
                      <a:lnTo>
                        <a:pt x="62" y="337"/>
                      </a:lnTo>
                      <a:lnTo>
                        <a:pt x="61" y="336"/>
                      </a:lnTo>
                      <a:lnTo>
                        <a:pt x="61" y="334"/>
                      </a:lnTo>
                      <a:lnTo>
                        <a:pt x="60" y="333"/>
                      </a:lnTo>
                      <a:cubicBezTo>
                        <a:pt x="58" y="330"/>
                        <a:pt x="54" y="329"/>
                        <a:pt x="49" y="330"/>
                      </a:cubicBezTo>
                      <a:cubicBezTo>
                        <a:pt x="46" y="333"/>
                        <a:pt x="45" y="337"/>
                        <a:pt x="48" y="340"/>
                      </a:cubicBezTo>
                      <a:lnTo>
                        <a:pt x="48" y="342"/>
                      </a:lnTo>
                      <a:lnTo>
                        <a:pt x="49" y="343"/>
                      </a:lnTo>
                      <a:lnTo>
                        <a:pt x="51" y="345"/>
                      </a:lnTo>
                      <a:lnTo>
                        <a:pt x="52" y="346"/>
                      </a:lnTo>
                      <a:lnTo>
                        <a:pt x="52" y="347"/>
                      </a:lnTo>
                      <a:lnTo>
                        <a:pt x="54" y="349"/>
                      </a:lnTo>
                      <a:lnTo>
                        <a:pt x="55" y="351"/>
                      </a:lnTo>
                      <a:lnTo>
                        <a:pt x="55" y="352"/>
                      </a:lnTo>
                      <a:lnTo>
                        <a:pt x="55" y="354"/>
                      </a:lnTo>
                      <a:close/>
                      <a:moveTo>
                        <a:pt x="95" y="398"/>
                      </a:moveTo>
                      <a:lnTo>
                        <a:pt x="95" y="398"/>
                      </a:lnTo>
                      <a:cubicBezTo>
                        <a:pt x="98" y="401"/>
                        <a:pt x="102" y="401"/>
                        <a:pt x="106" y="398"/>
                      </a:cubicBezTo>
                      <a:cubicBezTo>
                        <a:pt x="107" y="395"/>
                        <a:pt x="107" y="391"/>
                        <a:pt x="104" y="387"/>
                      </a:cubicBezTo>
                      <a:lnTo>
                        <a:pt x="104" y="386"/>
                      </a:lnTo>
                      <a:lnTo>
                        <a:pt x="102" y="385"/>
                      </a:lnTo>
                      <a:lnTo>
                        <a:pt x="101" y="383"/>
                      </a:lnTo>
                      <a:lnTo>
                        <a:pt x="100" y="383"/>
                      </a:lnTo>
                      <a:lnTo>
                        <a:pt x="98" y="382"/>
                      </a:lnTo>
                      <a:lnTo>
                        <a:pt x="97" y="380"/>
                      </a:lnTo>
                      <a:lnTo>
                        <a:pt x="97" y="379"/>
                      </a:lnTo>
                      <a:lnTo>
                        <a:pt x="95" y="378"/>
                      </a:lnTo>
                      <a:cubicBezTo>
                        <a:pt x="93" y="374"/>
                        <a:pt x="88" y="374"/>
                        <a:pt x="85" y="378"/>
                      </a:cubicBezTo>
                      <a:cubicBezTo>
                        <a:pt x="82" y="380"/>
                        <a:pt x="82" y="385"/>
                        <a:pt x="85" y="387"/>
                      </a:cubicBezTo>
                      <a:lnTo>
                        <a:pt x="86" y="389"/>
                      </a:lnTo>
                      <a:lnTo>
                        <a:pt x="86" y="391"/>
                      </a:lnTo>
                      <a:lnTo>
                        <a:pt x="88" y="392"/>
                      </a:lnTo>
                      <a:lnTo>
                        <a:pt x="89" y="394"/>
                      </a:lnTo>
                      <a:lnTo>
                        <a:pt x="91" y="394"/>
                      </a:lnTo>
                      <a:lnTo>
                        <a:pt x="93" y="395"/>
                      </a:lnTo>
                      <a:lnTo>
                        <a:pt x="94" y="396"/>
                      </a:lnTo>
                      <a:lnTo>
                        <a:pt x="95" y="398"/>
                      </a:lnTo>
                      <a:close/>
                      <a:moveTo>
                        <a:pt x="141" y="435"/>
                      </a:moveTo>
                      <a:lnTo>
                        <a:pt x="141" y="435"/>
                      </a:lnTo>
                      <a:cubicBezTo>
                        <a:pt x="144" y="436"/>
                        <a:pt x="149" y="435"/>
                        <a:pt x="151" y="432"/>
                      </a:cubicBezTo>
                      <a:cubicBezTo>
                        <a:pt x="153" y="429"/>
                        <a:pt x="153" y="424"/>
                        <a:pt x="149" y="422"/>
                      </a:cubicBezTo>
                      <a:lnTo>
                        <a:pt x="147" y="420"/>
                      </a:lnTo>
                      <a:lnTo>
                        <a:pt x="146" y="420"/>
                      </a:lnTo>
                      <a:lnTo>
                        <a:pt x="144" y="419"/>
                      </a:lnTo>
                      <a:lnTo>
                        <a:pt x="143" y="417"/>
                      </a:lnTo>
                      <a:lnTo>
                        <a:pt x="141" y="417"/>
                      </a:lnTo>
                      <a:lnTo>
                        <a:pt x="139" y="416"/>
                      </a:lnTo>
                      <a:lnTo>
                        <a:pt x="138" y="415"/>
                      </a:lnTo>
                      <a:cubicBezTo>
                        <a:pt x="134" y="411"/>
                        <a:pt x="130" y="412"/>
                        <a:pt x="128" y="416"/>
                      </a:cubicBezTo>
                      <a:cubicBezTo>
                        <a:pt x="125" y="419"/>
                        <a:pt x="126" y="423"/>
                        <a:pt x="130" y="426"/>
                      </a:cubicBezTo>
                      <a:lnTo>
                        <a:pt x="131" y="428"/>
                      </a:lnTo>
                      <a:lnTo>
                        <a:pt x="132" y="429"/>
                      </a:lnTo>
                      <a:lnTo>
                        <a:pt x="135" y="429"/>
                      </a:lnTo>
                      <a:lnTo>
                        <a:pt x="137" y="431"/>
                      </a:lnTo>
                      <a:lnTo>
                        <a:pt x="138" y="432"/>
                      </a:lnTo>
                      <a:lnTo>
                        <a:pt x="139" y="432"/>
                      </a:lnTo>
                      <a:lnTo>
                        <a:pt x="141" y="433"/>
                      </a:lnTo>
                      <a:lnTo>
                        <a:pt x="141" y="435"/>
                      </a:lnTo>
                      <a:close/>
                      <a:moveTo>
                        <a:pt x="195" y="461"/>
                      </a:moveTo>
                      <a:lnTo>
                        <a:pt x="195" y="461"/>
                      </a:lnTo>
                      <a:cubicBezTo>
                        <a:pt x="198" y="463"/>
                        <a:pt x="202" y="460"/>
                        <a:pt x="203" y="457"/>
                      </a:cubicBezTo>
                      <a:cubicBezTo>
                        <a:pt x="205" y="453"/>
                        <a:pt x="203" y="448"/>
                        <a:pt x="200" y="447"/>
                      </a:cubicBezTo>
                      <a:lnTo>
                        <a:pt x="199" y="447"/>
                      </a:lnTo>
                      <a:lnTo>
                        <a:pt x="196" y="447"/>
                      </a:lnTo>
                      <a:lnTo>
                        <a:pt x="195" y="445"/>
                      </a:lnTo>
                      <a:lnTo>
                        <a:pt x="193" y="445"/>
                      </a:lnTo>
                      <a:lnTo>
                        <a:pt x="191" y="444"/>
                      </a:lnTo>
                      <a:lnTo>
                        <a:pt x="190" y="444"/>
                      </a:lnTo>
                      <a:lnTo>
                        <a:pt x="188" y="443"/>
                      </a:lnTo>
                      <a:lnTo>
                        <a:pt x="187" y="443"/>
                      </a:lnTo>
                      <a:cubicBezTo>
                        <a:pt x="183" y="441"/>
                        <a:pt x="178" y="443"/>
                        <a:pt x="177" y="445"/>
                      </a:cubicBezTo>
                      <a:cubicBezTo>
                        <a:pt x="175" y="450"/>
                        <a:pt x="177" y="454"/>
                        <a:pt x="181" y="456"/>
                      </a:cubicBezTo>
                      <a:lnTo>
                        <a:pt x="183" y="456"/>
                      </a:lnTo>
                      <a:lnTo>
                        <a:pt x="184" y="457"/>
                      </a:lnTo>
                      <a:lnTo>
                        <a:pt x="186" y="457"/>
                      </a:lnTo>
                      <a:lnTo>
                        <a:pt x="187" y="459"/>
                      </a:lnTo>
                      <a:lnTo>
                        <a:pt x="190" y="459"/>
                      </a:lnTo>
                      <a:lnTo>
                        <a:pt x="191" y="460"/>
                      </a:lnTo>
                      <a:lnTo>
                        <a:pt x="193" y="460"/>
                      </a:lnTo>
                      <a:lnTo>
                        <a:pt x="195" y="461"/>
                      </a:lnTo>
                      <a:close/>
                      <a:moveTo>
                        <a:pt x="252" y="476"/>
                      </a:moveTo>
                      <a:lnTo>
                        <a:pt x="252" y="476"/>
                      </a:lnTo>
                      <a:cubicBezTo>
                        <a:pt x="255" y="478"/>
                        <a:pt x="260" y="475"/>
                        <a:pt x="260" y="471"/>
                      </a:cubicBezTo>
                      <a:cubicBezTo>
                        <a:pt x="261" y="468"/>
                        <a:pt x="258" y="463"/>
                        <a:pt x="253" y="463"/>
                      </a:cubicBezTo>
                      <a:lnTo>
                        <a:pt x="253" y="461"/>
                      </a:lnTo>
                      <a:lnTo>
                        <a:pt x="251" y="461"/>
                      </a:lnTo>
                      <a:lnTo>
                        <a:pt x="249" y="461"/>
                      </a:lnTo>
                      <a:lnTo>
                        <a:pt x="248" y="461"/>
                      </a:lnTo>
                      <a:lnTo>
                        <a:pt x="246" y="461"/>
                      </a:lnTo>
                      <a:lnTo>
                        <a:pt x="245" y="460"/>
                      </a:lnTo>
                      <a:lnTo>
                        <a:pt x="242" y="460"/>
                      </a:lnTo>
                      <a:lnTo>
                        <a:pt x="240" y="460"/>
                      </a:lnTo>
                      <a:cubicBezTo>
                        <a:pt x="236" y="459"/>
                        <a:pt x="233" y="461"/>
                        <a:pt x="232" y="465"/>
                      </a:cubicBezTo>
                      <a:cubicBezTo>
                        <a:pt x="230" y="469"/>
                        <a:pt x="233" y="473"/>
                        <a:pt x="237" y="473"/>
                      </a:cubicBezTo>
                      <a:lnTo>
                        <a:pt x="239" y="475"/>
                      </a:lnTo>
                      <a:lnTo>
                        <a:pt x="242" y="475"/>
                      </a:lnTo>
                      <a:lnTo>
                        <a:pt x="244" y="475"/>
                      </a:lnTo>
                      <a:lnTo>
                        <a:pt x="245" y="475"/>
                      </a:lnTo>
                      <a:lnTo>
                        <a:pt x="246" y="476"/>
                      </a:lnTo>
                      <a:lnTo>
                        <a:pt x="249" y="476"/>
                      </a:lnTo>
                      <a:lnTo>
                        <a:pt x="251" y="476"/>
                      </a:lnTo>
                      <a:lnTo>
                        <a:pt x="252" y="476"/>
                      </a:lnTo>
                      <a:close/>
                      <a:moveTo>
                        <a:pt x="297" y="466"/>
                      </a:moveTo>
                      <a:lnTo>
                        <a:pt x="297" y="466"/>
                      </a:lnTo>
                      <a:cubicBezTo>
                        <a:pt x="292" y="466"/>
                        <a:pt x="289" y="469"/>
                        <a:pt x="289" y="473"/>
                      </a:cubicBezTo>
                      <a:cubicBezTo>
                        <a:pt x="289" y="478"/>
                        <a:pt x="292" y="481"/>
                        <a:pt x="297" y="481"/>
                      </a:cubicBezTo>
                      <a:lnTo>
                        <a:pt x="298" y="481"/>
                      </a:lnTo>
                      <a:lnTo>
                        <a:pt x="301" y="481"/>
                      </a:lnTo>
                      <a:lnTo>
                        <a:pt x="302" y="481"/>
                      </a:lnTo>
                      <a:lnTo>
                        <a:pt x="304" y="481"/>
                      </a:lnTo>
                      <a:lnTo>
                        <a:pt x="307" y="481"/>
                      </a:lnTo>
                      <a:lnTo>
                        <a:pt x="309" y="481"/>
                      </a:lnTo>
                      <a:lnTo>
                        <a:pt x="310" y="481"/>
                      </a:lnTo>
                      <a:lnTo>
                        <a:pt x="312" y="481"/>
                      </a:lnTo>
                      <a:cubicBezTo>
                        <a:pt x="316" y="481"/>
                        <a:pt x="319" y="478"/>
                        <a:pt x="319" y="473"/>
                      </a:cubicBezTo>
                      <a:cubicBezTo>
                        <a:pt x="319" y="469"/>
                        <a:pt x="314" y="466"/>
                        <a:pt x="312" y="466"/>
                      </a:cubicBezTo>
                      <a:lnTo>
                        <a:pt x="310" y="466"/>
                      </a:lnTo>
                      <a:lnTo>
                        <a:pt x="309" y="466"/>
                      </a:lnTo>
                      <a:lnTo>
                        <a:pt x="305" y="466"/>
                      </a:lnTo>
                      <a:lnTo>
                        <a:pt x="304" y="466"/>
                      </a:lnTo>
                      <a:lnTo>
                        <a:pt x="302" y="466"/>
                      </a:lnTo>
                      <a:lnTo>
                        <a:pt x="301" y="466"/>
                      </a:lnTo>
                      <a:lnTo>
                        <a:pt x="298" y="466"/>
                      </a:lnTo>
                      <a:lnTo>
                        <a:pt x="297" y="466"/>
                      </a:lnTo>
                      <a:close/>
                    </a:path>
                  </a:pathLst>
                </a:custGeom>
                <a:solidFill>
                  <a:schemeClr val="accent4"/>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Freeform 20407">
                  <a:extLst>
                    <a:ext uri="{FF2B5EF4-FFF2-40B4-BE49-F238E27FC236}">
                      <a16:creationId xmlns:a16="http://schemas.microsoft.com/office/drawing/2014/main" id="{92C01FBE-9832-4FF6-90A5-965DB9172B2F}"/>
                    </a:ext>
                  </a:extLst>
                </p:cNvPr>
                <p:cNvSpPr>
                  <a:spLocks noChangeArrowheads="1"/>
                </p:cNvSpPr>
                <p:nvPr/>
              </p:nvSpPr>
              <p:spPr bwMode="auto">
                <a:xfrm>
                  <a:off x="13264899" y="8916937"/>
                  <a:ext cx="2389260" cy="2498690"/>
                </a:xfrm>
                <a:custGeom>
                  <a:avLst/>
                  <a:gdLst>
                    <a:gd name="T0" fmla="*/ 197188 w 579"/>
                    <a:gd name="T1" fmla="*/ 142121 h 606"/>
                    <a:gd name="T2" fmla="*/ 201498 w 579"/>
                    <a:gd name="T3" fmla="*/ 145351 h 606"/>
                    <a:gd name="T4" fmla="*/ 205090 w 579"/>
                    <a:gd name="T5" fmla="*/ 116998 h 606"/>
                    <a:gd name="T6" fmla="*/ 201498 w 579"/>
                    <a:gd name="T7" fmla="*/ 124535 h 606"/>
                    <a:gd name="T8" fmla="*/ 206885 w 579"/>
                    <a:gd name="T9" fmla="*/ 122382 h 606"/>
                    <a:gd name="T10" fmla="*/ 202575 w 579"/>
                    <a:gd name="T11" fmla="*/ 99772 h 606"/>
                    <a:gd name="T12" fmla="*/ 205090 w 579"/>
                    <a:gd name="T13" fmla="*/ 106591 h 606"/>
                    <a:gd name="T14" fmla="*/ 207245 w 579"/>
                    <a:gd name="T15" fmla="*/ 99054 h 606"/>
                    <a:gd name="T16" fmla="*/ 198624 w 579"/>
                    <a:gd name="T17" fmla="*/ 81109 h 606"/>
                    <a:gd name="T18" fmla="*/ 204730 w 579"/>
                    <a:gd name="T19" fmla="*/ 83263 h 606"/>
                    <a:gd name="T20" fmla="*/ 195751 w 579"/>
                    <a:gd name="T21" fmla="*/ 58140 h 606"/>
                    <a:gd name="T22" fmla="*/ 192518 w 579"/>
                    <a:gd name="T23" fmla="*/ 63524 h 606"/>
                    <a:gd name="T24" fmla="*/ 197188 w 579"/>
                    <a:gd name="T25" fmla="*/ 61370 h 606"/>
                    <a:gd name="T26" fmla="*/ 179947 w 579"/>
                    <a:gd name="T27" fmla="*/ 40196 h 606"/>
                    <a:gd name="T28" fmla="*/ 182821 w 579"/>
                    <a:gd name="T29" fmla="*/ 47733 h 606"/>
                    <a:gd name="T30" fmla="*/ 184257 w 579"/>
                    <a:gd name="T31" fmla="*/ 40914 h 606"/>
                    <a:gd name="T32" fmla="*/ 165221 w 579"/>
                    <a:gd name="T33" fmla="*/ 29070 h 606"/>
                    <a:gd name="T34" fmla="*/ 172764 w 579"/>
                    <a:gd name="T35" fmla="*/ 31941 h 606"/>
                    <a:gd name="T36" fmla="*/ 169172 w 579"/>
                    <a:gd name="T37" fmla="*/ 25840 h 606"/>
                    <a:gd name="T38" fmla="*/ 150495 w 579"/>
                    <a:gd name="T39" fmla="*/ 19021 h 606"/>
                    <a:gd name="T40" fmla="*/ 155882 w 579"/>
                    <a:gd name="T41" fmla="*/ 15791 h 606"/>
                    <a:gd name="T42" fmla="*/ 131458 w 579"/>
                    <a:gd name="T43" fmla="*/ 5024 h 606"/>
                    <a:gd name="T44" fmla="*/ 133973 w 579"/>
                    <a:gd name="T45" fmla="*/ 11485 h 606"/>
                    <a:gd name="T46" fmla="*/ 134332 w 579"/>
                    <a:gd name="T47" fmla="*/ 6101 h 606"/>
                    <a:gd name="T48" fmla="*/ 109908 w 579"/>
                    <a:gd name="T49" fmla="*/ 5742 h 606"/>
                    <a:gd name="T50" fmla="*/ 114936 w 579"/>
                    <a:gd name="T51" fmla="*/ 6819 h 606"/>
                    <a:gd name="T52" fmla="*/ 111345 w 579"/>
                    <a:gd name="T53" fmla="*/ 1077 h 606"/>
                    <a:gd name="T54" fmla="*/ 91590 w 579"/>
                    <a:gd name="T55" fmla="*/ 5742 h 606"/>
                    <a:gd name="T56" fmla="*/ 94823 w 579"/>
                    <a:gd name="T57" fmla="*/ 0 h 606"/>
                    <a:gd name="T58" fmla="*/ 2514 w 579"/>
                    <a:gd name="T59" fmla="*/ 158989 h 606"/>
                    <a:gd name="T60" fmla="*/ 5747 w 579"/>
                    <a:gd name="T61" fmla="*/ 153246 h 606"/>
                    <a:gd name="T62" fmla="*/ 1437 w 579"/>
                    <a:gd name="T63" fmla="*/ 156477 h 606"/>
                    <a:gd name="T64" fmla="*/ 18677 w 579"/>
                    <a:gd name="T65" fmla="*/ 173344 h 606"/>
                    <a:gd name="T66" fmla="*/ 15445 w 579"/>
                    <a:gd name="T67" fmla="*/ 169755 h 606"/>
                    <a:gd name="T68" fmla="*/ 13649 w 579"/>
                    <a:gd name="T69" fmla="*/ 176216 h 606"/>
                    <a:gd name="T70" fmla="*/ 31248 w 579"/>
                    <a:gd name="T71" fmla="*/ 186623 h 606"/>
                    <a:gd name="T72" fmla="*/ 25142 w 579"/>
                    <a:gd name="T73" fmla="*/ 188418 h 606"/>
                    <a:gd name="T74" fmla="*/ 47052 w 579"/>
                    <a:gd name="T75" fmla="*/ 204209 h 606"/>
                    <a:gd name="T76" fmla="*/ 46693 w 579"/>
                    <a:gd name="T77" fmla="*/ 198108 h 606"/>
                    <a:gd name="T78" fmla="*/ 44179 w 579"/>
                    <a:gd name="T79" fmla="*/ 202415 h 606"/>
                    <a:gd name="T80" fmla="*/ 70039 w 579"/>
                    <a:gd name="T81" fmla="*/ 210669 h 606"/>
                    <a:gd name="T82" fmla="*/ 63933 w 579"/>
                    <a:gd name="T83" fmla="*/ 206003 h 606"/>
                    <a:gd name="T84" fmla="*/ 65370 w 579"/>
                    <a:gd name="T85" fmla="*/ 211746 h 606"/>
                    <a:gd name="T86" fmla="*/ 87280 w 579"/>
                    <a:gd name="T87" fmla="*/ 211387 h 606"/>
                    <a:gd name="T88" fmla="*/ 80096 w 579"/>
                    <a:gd name="T89" fmla="*/ 212822 h 606"/>
                    <a:gd name="T90" fmla="*/ 87639 w 579"/>
                    <a:gd name="T91" fmla="*/ 216770 h 606"/>
                    <a:gd name="T92" fmla="*/ 105598 w 579"/>
                    <a:gd name="T93" fmla="*/ 211746 h 606"/>
                    <a:gd name="T94" fmla="*/ 104879 w 579"/>
                    <a:gd name="T95" fmla="*/ 217129 h 606"/>
                    <a:gd name="T96" fmla="*/ 131818 w 579"/>
                    <a:gd name="T97" fmla="*/ 209592 h 606"/>
                    <a:gd name="T98" fmla="*/ 123197 w 579"/>
                    <a:gd name="T99" fmla="*/ 209234 h 606"/>
                    <a:gd name="T100" fmla="*/ 128226 w 579"/>
                    <a:gd name="T101" fmla="*/ 213181 h 606"/>
                    <a:gd name="T102" fmla="*/ 146185 w 579"/>
                    <a:gd name="T103" fmla="*/ 200620 h 606"/>
                    <a:gd name="T104" fmla="*/ 141515 w 579"/>
                    <a:gd name="T105" fmla="*/ 206003 h 606"/>
                    <a:gd name="T106" fmla="*/ 150136 w 579"/>
                    <a:gd name="T107" fmla="*/ 204927 h 606"/>
                    <a:gd name="T108" fmla="*/ 161629 w 579"/>
                    <a:gd name="T109" fmla="*/ 190930 h 606"/>
                    <a:gd name="T110" fmla="*/ 163784 w 579"/>
                    <a:gd name="T111" fmla="*/ 195596 h 606"/>
                    <a:gd name="T112" fmla="*/ 182461 w 579"/>
                    <a:gd name="T113" fmla="*/ 174780 h 606"/>
                    <a:gd name="T114" fmla="*/ 175278 w 579"/>
                    <a:gd name="T115" fmla="*/ 179087 h 606"/>
                    <a:gd name="T116" fmla="*/ 181384 w 579"/>
                    <a:gd name="T117" fmla="*/ 180522 h 606"/>
                    <a:gd name="T118" fmla="*/ 188208 w 579"/>
                    <a:gd name="T119" fmla="*/ 166167 h 606"/>
                    <a:gd name="T120" fmla="*/ 192878 w 579"/>
                    <a:gd name="T121" fmla="*/ 163295 h 606"/>
                    <a:gd name="T122" fmla="*/ 189645 w 579"/>
                    <a:gd name="T123" fmla="*/ 158630 h 6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9" h="606">
                      <a:moveTo>
                        <a:pt x="565" y="393"/>
                      </a:moveTo>
                      <a:lnTo>
                        <a:pt x="565" y="393"/>
                      </a:lnTo>
                      <a:cubicBezTo>
                        <a:pt x="567" y="389"/>
                        <a:pt x="564" y="385"/>
                        <a:pt x="561" y="385"/>
                      </a:cubicBezTo>
                      <a:cubicBezTo>
                        <a:pt x="557" y="383"/>
                        <a:pt x="552" y="385"/>
                        <a:pt x="552" y="389"/>
                      </a:cubicBezTo>
                      <a:lnTo>
                        <a:pt x="550" y="390"/>
                      </a:lnTo>
                      <a:lnTo>
                        <a:pt x="550" y="392"/>
                      </a:lnTo>
                      <a:lnTo>
                        <a:pt x="550" y="393"/>
                      </a:lnTo>
                      <a:lnTo>
                        <a:pt x="549" y="394"/>
                      </a:lnTo>
                      <a:lnTo>
                        <a:pt x="549" y="396"/>
                      </a:lnTo>
                      <a:lnTo>
                        <a:pt x="548" y="398"/>
                      </a:lnTo>
                      <a:lnTo>
                        <a:pt x="548" y="401"/>
                      </a:lnTo>
                      <a:lnTo>
                        <a:pt x="548" y="402"/>
                      </a:lnTo>
                      <a:cubicBezTo>
                        <a:pt x="546" y="405"/>
                        <a:pt x="548" y="410"/>
                        <a:pt x="550" y="411"/>
                      </a:cubicBezTo>
                      <a:cubicBezTo>
                        <a:pt x="555" y="413"/>
                        <a:pt x="560" y="411"/>
                        <a:pt x="561" y="406"/>
                      </a:cubicBezTo>
                      <a:lnTo>
                        <a:pt x="561" y="405"/>
                      </a:lnTo>
                      <a:lnTo>
                        <a:pt x="562" y="403"/>
                      </a:lnTo>
                      <a:lnTo>
                        <a:pt x="562" y="402"/>
                      </a:lnTo>
                      <a:lnTo>
                        <a:pt x="562" y="399"/>
                      </a:lnTo>
                      <a:lnTo>
                        <a:pt x="564" y="398"/>
                      </a:lnTo>
                      <a:lnTo>
                        <a:pt x="564" y="396"/>
                      </a:lnTo>
                      <a:lnTo>
                        <a:pt x="565" y="394"/>
                      </a:lnTo>
                      <a:lnTo>
                        <a:pt x="565" y="393"/>
                      </a:lnTo>
                      <a:close/>
                      <a:moveTo>
                        <a:pt x="577" y="334"/>
                      </a:moveTo>
                      <a:lnTo>
                        <a:pt x="577" y="334"/>
                      </a:lnTo>
                      <a:cubicBezTo>
                        <a:pt x="577" y="331"/>
                        <a:pt x="574" y="326"/>
                        <a:pt x="571" y="326"/>
                      </a:cubicBezTo>
                      <a:cubicBezTo>
                        <a:pt x="567" y="326"/>
                        <a:pt x="564" y="329"/>
                        <a:pt x="562" y="333"/>
                      </a:cubicBezTo>
                      <a:lnTo>
                        <a:pt x="562" y="334"/>
                      </a:lnTo>
                      <a:lnTo>
                        <a:pt x="562" y="337"/>
                      </a:lnTo>
                      <a:lnTo>
                        <a:pt x="562" y="338"/>
                      </a:lnTo>
                      <a:lnTo>
                        <a:pt x="562" y="340"/>
                      </a:lnTo>
                      <a:lnTo>
                        <a:pt x="562" y="341"/>
                      </a:lnTo>
                      <a:lnTo>
                        <a:pt x="561" y="343"/>
                      </a:lnTo>
                      <a:lnTo>
                        <a:pt x="561" y="345"/>
                      </a:lnTo>
                      <a:lnTo>
                        <a:pt x="561" y="347"/>
                      </a:lnTo>
                      <a:cubicBezTo>
                        <a:pt x="561" y="352"/>
                        <a:pt x="562" y="354"/>
                        <a:pt x="567" y="354"/>
                      </a:cubicBezTo>
                      <a:cubicBezTo>
                        <a:pt x="571" y="356"/>
                        <a:pt x="574" y="353"/>
                        <a:pt x="576" y="349"/>
                      </a:cubicBezTo>
                      <a:lnTo>
                        <a:pt x="576" y="347"/>
                      </a:lnTo>
                      <a:lnTo>
                        <a:pt x="576" y="346"/>
                      </a:lnTo>
                      <a:lnTo>
                        <a:pt x="576" y="343"/>
                      </a:lnTo>
                      <a:lnTo>
                        <a:pt x="576" y="341"/>
                      </a:lnTo>
                      <a:lnTo>
                        <a:pt x="577" y="340"/>
                      </a:lnTo>
                      <a:lnTo>
                        <a:pt x="577" y="338"/>
                      </a:lnTo>
                      <a:lnTo>
                        <a:pt x="577" y="337"/>
                      </a:lnTo>
                      <a:lnTo>
                        <a:pt x="577" y="334"/>
                      </a:lnTo>
                      <a:close/>
                      <a:moveTo>
                        <a:pt x="577" y="275"/>
                      </a:moveTo>
                      <a:lnTo>
                        <a:pt x="577" y="275"/>
                      </a:lnTo>
                      <a:cubicBezTo>
                        <a:pt x="577" y="272"/>
                        <a:pt x="574" y="269"/>
                        <a:pt x="570" y="269"/>
                      </a:cubicBezTo>
                      <a:cubicBezTo>
                        <a:pt x="565" y="269"/>
                        <a:pt x="562" y="273"/>
                        <a:pt x="562" y="276"/>
                      </a:cubicBezTo>
                      <a:lnTo>
                        <a:pt x="564" y="278"/>
                      </a:lnTo>
                      <a:lnTo>
                        <a:pt x="564" y="279"/>
                      </a:lnTo>
                      <a:lnTo>
                        <a:pt x="564" y="281"/>
                      </a:lnTo>
                      <a:lnTo>
                        <a:pt x="564" y="282"/>
                      </a:lnTo>
                      <a:lnTo>
                        <a:pt x="564" y="284"/>
                      </a:lnTo>
                      <a:lnTo>
                        <a:pt x="564" y="287"/>
                      </a:lnTo>
                      <a:lnTo>
                        <a:pt x="564" y="288"/>
                      </a:lnTo>
                      <a:lnTo>
                        <a:pt x="564" y="289"/>
                      </a:lnTo>
                      <a:lnTo>
                        <a:pt x="564" y="291"/>
                      </a:lnTo>
                      <a:cubicBezTo>
                        <a:pt x="564" y="294"/>
                        <a:pt x="569" y="298"/>
                        <a:pt x="571" y="297"/>
                      </a:cubicBezTo>
                      <a:cubicBezTo>
                        <a:pt x="576" y="297"/>
                        <a:pt x="578" y="294"/>
                        <a:pt x="578" y="289"/>
                      </a:cubicBezTo>
                      <a:lnTo>
                        <a:pt x="578" y="288"/>
                      </a:lnTo>
                      <a:lnTo>
                        <a:pt x="578" y="287"/>
                      </a:lnTo>
                      <a:lnTo>
                        <a:pt x="578" y="285"/>
                      </a:lnTo>
                      <a:lnTo>
                        <a:pt x="578" y="284"/>
                      </a:lnTo>
                      <a:lnTo>
                        <a:pt x="578" y="282"/>
                      </a:lnTo>
                      <a:lnTo>
                        <a:pt x="577" y="279"/>
                      </a:lnTo>
                      <a:lnTo>
                        <a:pt x="577" y="278"/>
                      </a:lnTo>
                      <a:lnTo>
                        <a:pt x="577" y="276"/>
                      </a:lnTo>
                      <a:lnTo>
                        <a:pt x="577" y="275"/>
                      </a:lnTo>
                      <a:close/>
                      <a:moveTo>
                        <a:pt x="567" y="217"/>
                      </a:moveTo>
                      <a:lnTo>
                        <a:pt x="567" y="217"/>
                      </a:lnTo>
                      <a:cubicBezTo>
                        <a:pt x="565" y="212"/>
                        <a:pt x="561" y="211"/>
                        <a:pt x="558" y="212"/>
                      </a:cubicBezTo>
                      <a:cubicBezTo>
                        <a:pt x="553" y="212"/>
                        <a:pt x="550" y="217"/>
                        <a:pt x="552" y="222"/>
                      </a:cubicBezTo>
                      <a:lnTo>
                        <a:pt x="553" y="223"/>
                      </a:lnTo>
                      <a:lnTo>
                        <a:pt x="553" y="224"/>
                      </a:lnTo>
                      <a:lnTo>
                        <a:pt x="553" y="226"/>
                      </a:lnTo>
                      <a:lnTo>
                        <a:pt x="555" y="227"/>
                      </a:lnTo>
                      <a:lnTo>
                        <a:pt x="555" y="231"/>
                      </a:lnTo>
                      <a:lnTo>
                        <a:pt x="555" y="232"/>
                      </a:lnTo>
                      <a:lnTo>
                        <a:pt x="555" y="233"/>
                      </a:lnTo>
                      <a:lnTo>
                        <a:pt x="557" y="235"/>
                      </a:lnTo>
                      <a:cubicBezTo>
                        <a:pt x="557" y="239"/>
                        <a:pt x="561" y="240"/>
                        <a:pt x="565" y="240"/>
                      </a:cubicBezTo>
                      <a:cubicBezTo>
                        <a:pt x="569" y="239"/>
                        <a:pt x="571" y="235"/>
                        <a:pt x="570" y="232"/>
                      </a:cubicBezTo>
                      <a:lnTo>
                        <a:pt x="570" y="229"/>
                      </a:lnTo>
                      <a:lnTo>
                        <a:pt x="570" y="227"/>
                      </a:lnTo>
                      <a:lnTo>
                        <a:pt x="569" y="226"/>
                      </a:lnTo>
                      <a:lnTo>
                        <a:pt x="569" y="224"/>
                      </a:lnTo>
                      <a:lnTo>
                        <a:pt x="569" y="223"/>
                      </a:lnTo>
                      <a:lnTo>
                        <a:pt x="567" y="220"/>
                      </a:lnTo>
                      <a:lnTo>
                        <a:pt x="567" y="219"/>
                      </a:lnTo>
                      <a:lnTo>
                        <a:pt x="567" y="217"/>
                      </a:lnTo>
                      <a:close/>
                      <a:moveTo>
                        <a:pt x="545" y="162"/>
                      </a:moveTo>
                      <a:lnTo>
                        <a:pt x="545" y="162"/>
                      </a:lnTo>
                      <a:cubicBezTo>
                        <a:pt x="542" y="158"/>
                        <a:pt x="537" y="158"/>
                        <a:pt x="534" y="159"/>
                      </a:cubicBezTo>
                      <a:cubicBezTo>
                        <a:pt x="532" y="161"/>
                        <a:pt x="530" y="165"/>
                        <a:pt x="532" y="168"/>
                      </a:cubicBezTo>
                      <a:lnTo>
                        <a:pt x="532" y="170"/>
                      </a:lnTo>
                      <a:lnTo>
                        <a:pt x="533" y="171"/>
                      </a:lnTo>
                      <a:lnTo>
                        <a:pt x="533" y="173"/>
                      </a:lnTo>
                      <a:lnTo>
                        <a:pt x="534" y="174"/>
                      </a:lnTo>
                      <a:lnTo>
                        <a:pt x="534" y="175"/>
                      </a:lnTo>
                      <a:lnTo>
                        <a:pt x="536" y="177"/>
                      </a:lnTo>
                      <a:lnTo>
                        <a:pt x="536" y="180"/>
                      </a:lnTo>
                      <a:lnTo>
                        <a:pt x="537" y="182"/>
                      </a:lnTo>
                      <a:cubicBezTo>
                        <a:pt x="539" y="184"/>
                        <a:pt x="543" y="186"/>
                        <a:pt x="548" y="184"/>
                      </a:cubicBezTo>
                      <a:cubicBezTo>
                        <a:pt x="550" y="183"/>
                        <a:pt x="552" y="178"/>
                        <a:pt x="550" y="175"/>
                      </a:cubicBezTo>
                      <a:lnTo>
                        <a:pt x="550" y="174"/>
                      </a:lnTo>
                      <a:lnTo>
                        <a:pt x="549" y="173"/>
                      </a:lnTo>
                      <a:lnTo>
                        <a:pt x="549" y="171"/>
                      </a:lnTo>
                      <a:lnTo>
                        <a:pt x="548" y="170"/>
                      </a:lnTo>
                      <a:lnTo>
                        <a:pt x="548" y="168"/>
                      </a:lnTo>
                      <a:lnTo>
                        <a:pt x="546" y="167"/>
                      </a:lnTo>
                      <a:lnTo>
                        <a:pt x="546" y="165"/>
                      </a:lnTo>
                      <a:lnTo>
                        <a:pt x="545" y="163"/>
                      </a:lnTo>
                      <a:lnTo>
                        <a:pt x="545" y="162"/>
                      </a:lnTo>
                      <a:close/>
                      <a:moveTo>
                        <a:pt x="512" y="112"/>
                      </a:moveTo>
                      <a:lnTo>
                        <a:pt x="512" y="112"/>
                      </a:lnTo>
                      <a:cubicBezTo>
                        <a:pt x="509" y="109"/>
                        <a:pt x="505" y="109"/>
                        <a:pt x="501" y="112"/>
                      </a:cubicBezTo>
                      <a:cubicBezTo>
                        <a:pt x="499" y="113"/>
                        <a:pt x="497" y="118"/>
                        <a:pt x="500" y="122"/>
                      </a:cubicBezTo>
                      <a:lnTo>
                        <a:pt x="501" y="124"/>
                      </a:lnTo>
                      <a:lnTo>
                        <a:pt x="503" y="124"/>
                      </a:lnTo>
                      <a:lnTo>
                        <a:pt x="503" y="125"/>
                      </a:lnTo>
                      <a:lnTo>
                        <a:pt x="505" y="126"/>
                      </a:lnTo>
                      <a:lnTo>
                        <a:pt x="506" y="128"/>
                      </a:lnTo>
                      <a:lnTo>
                        <a:pt x="506" y="130"/>
                      </a:lnTo>
                      <a:lnTo>
                        <a:pt x="508" y="131"/>
                      </a:lnTo>
                      <a:lnTo>
                        <a:pt x="509" y="133"/>
                      </a:lnTo>
                      <a:cubicBezTo>
                        <a:pt x="511" y="135"/>
                        <a:pt x="515" y="137"/>
                        <a:pt x="520" y="134"/>
                      </a:cubicBezTo>
                      <a:cubicBezTo>
                        <a:pt x="522" y="133"/>
                        <a:pt x="522" y="126"/>
                        <a:pt x="521" y="124"/>
                      </a:cubicBezTo>
                      <a:lnTo>
                        <a:pt x="520" y="122"/>
                      </a:lnTo>
                      <a:lnTo>
                        <a:pt x="518" y="121"/>
                      </a:lnTo>
                      <a:lnTo>
                        <a:pt x="518" y="119"/>
                      </a:lnTo>
                      <a:lnTo>
                        <a:pt x="517" y="118"/>
                      </a:lnTo>
                      <a:lnTo>
                        <a:pt x="515" y="117"/>
                      </a:lnTo>
                      <a:lnTo>
                        <a:pt x="513" y="114"/>
                      </a:lnTo>
                      <a:lnTo>
                        <a:pt x="512" y="113"/>
                      </a:lnTo>
                      <a:lnTo>
                        <a:pt x="512" y="112"/>
                      </a:lnTo>
                      <a:close/>
                      <a:moveTo>
                        <a:pt x="481" y="80"/>
                      </a:moveTo>
                      <a:lnTo>
                        <a:pt x="471" y="91"/>
                      </a:lnTo>
                      <a:lnTo>
                        <a:pt x="481" y="80"/>
                      </a:lnTo>
                      <a:close/>
                      <a:moveTo>
                        <a:pt x="469" y="70"/>
                      </a:moveTo>
                      <a:lnTo>
                        <a:pt x="469" y="70"/>
                      </a:lnTo>
                      <a:cubicBezTo>
                        <a:pt x="466" y="68"/>
                        <a:pt x="462" y="68"/>
                        <a:pt x="459" y="70"/>
                      </a:cubicBezTo>
                      <a:cubicBezTo>
                        <a:pt x="457" y="75"/>
                        <a:pt x="457" y="80"/>
                        <a:pt x="460" y="81"/>
                      </a:cubicBezTo>
                      <a:lnTo>
                        <a:pt x="462" y="82"/>
                      </a:lnTo>
                      <a:lnTo>
                        <a:pt x="463" y="84"/>
                      </a:lnTo>
                      <a:lnTo>
                        <a:pt x="464" y="85"/>
                      </a:lnTo>
                      <a:lnTo>
                        <a:pt x="466" y="85"/>
                      </a:lnTo>
                      <a:lnTo>
                        <a:pt x="468" y="87"/>
                      </a:lnTo>
                      <a:lnTo>
                        <a:pt x="469" y="88"/>
                      </a:lnTo>
                      <a:lnTo>
                        <a:pt x="469" y="89"/>
                      </a:lnTo>
                      <a:lnTo>
                        <a:pt x="471" y="91"/>
                      </a:lnTo>
                      <a:cubicBezTo>
                        <a:pt x="473" y="93"/>
                        <a:pt x="478" y="93"/>
                        <a:pt x="481" y="89"/>
                      </a:cubicBezTo>
                      <a:cubicBezTo>
                        <a:pt x="484" y="87"/>
                        <a:pt x="484" y="82"/>
                        <a:pt x="481" y="80"/>
                      </a:cubicBezTo>
                      <a:lnTo>
                        <a:pt x="480" y="80"/>
                      </a:lnTo>
                      <a:lnTo>
                        <a:pt x="478" y="78"/>
                      </a:lnTo>
                      <a:lnTo>
                        <a:pt x="476" y="76"/>
                      </a:lnTo>
                      <a:lnTo>
                        <a:pt x="475" y="75"/>
                      </a:lnTo>
                      <a:lnTo>
                        <a:pt x="473" y="73"/>
                      </a:lnTo>
                      <a:lnTo>
                        <a:pt x="472" y="72"/>
                      </a:lnTo>
                      <a:lnTo>
                        <a:pt x="471" y="72"/>
                      </a:lnTo>
                      <a:lnTo>
                        <a:pt x="469" y="70"/>
                      </a:lnTo>
                      <a:close/>
                      <a:moveTo>
                        <a:pt x="420" y="36"/>
                      </a:moveTo>
                      <a:lnTo>
                        <a:pt x="420" y="36"/>
                      </a:lnTo>
                      <a:cubicBezTo>
                        <a:pt x="418" y="35"/>
                        <a:pt x="413" y="36"/>
                        <a:pt x="411" y="39"/>
                      </a:cubicBezTo>
                      <a:cubicBezTo>
                        <a:pt x="408" y="44"/>
                        <a:pt x="410" y="48"/>
                        <a:pt x="414" y="49"/>
                      </a:cubicBezTo>
                      <a:lnTo>
                        <a:pt x="416" y="51"/>
                      </a:lnTo>
                      <a:lnTo>
                        <a:pt x="418" y="53"/>
                      </a:lnTo>
                      <a:lnTo>
                        <a:pt x="419" y="53"/>
                      </a:lnTo>
                      <a:lnTo>
                        <a:pt x="420" y="54"/>
                      </a:lnTo>
                      <a:lnTo>
                        <a:pt x="423" y="54"/>
                      </a:lnTo>
                      <a:lnTo>
                        <a:pt x="425" y="56"/>
                      </a:lnTo>
                      <a:lnTo>
                        <a:pt x="426" y="57"/>
                      </a:lnTo>
                      <a:cubicBezTo>
                        <a:pt x="429" y="59"/>
                        <a:pt x="434" y="57"/>
                        <a:pt x="436" y="54"/>
                      </a:cubicBezTo>
                      <a:cubicBezTo>
                        <a:pt x="438" y="51"/>
                        <a:pt x="436" y="47"/>
                        <a:pt x="434" y="44"/>
                      </a:cubicBezTo>
                      <a:lnTo>
                        <a:pt x="432" y="44"/>
                      </a:lnTo>
                      <a:lnTo>
                        <a:pt x="431" y="42"/>
                      </a:lnTo>
                      <a:lnTo>
                        <a:pt x="428" y="41"/>
                      </a:lnTo>
                      <a:lnTo>
                        <a:pt x="426" y="41"/>
                      </a:lnTo>
                      <a:lnTo>
                        <a:pt x="425" y="39"/>
                      </a:lnTo>
                      <a:lnTo>
                        <a:pt x="423" y="38"/>
                      </a:lnTo>
                      <a:lnTo>
                        <a:pt x="422" y="38"/>
                      </a:lnTo>
                      <a:lnTo>
                        <a:pt x="420" y="36"/>
                      </a:lnTo>
                      <a:close/>
                      <a:moveTo>
                        <a:pt x="366" y="14"/>
                      </a:moveTo>
                      <a:lnTo>
                        <a:pt x="366" y="14"/>
                      </a:lnTo>
                      <a:cubicBezTo>
                        <a:pt x="362" y="12"/>
                        <a:pt x="358" y="14"/>
                        <a:pt x="357" y="19"/>
                      </a:cubicBezTo>
                      <a:cubicBezTo>
                        <a:pt x="355" y="23"/>
                        <a:pt x="358" y="26"/>
                        <a:pt x="361" y="28"/>
                      </a:cubicBezTo>
                      <a:lnTo>
                        <a:pt x="362" y="28"/>
                      </a:lnTo>
                      <a:lnTo>
                        <a:pt x="364" y="29"/>
                      </a:lnTo>
                      <a:lnTo>
                        <a:pt x="367" y="29"/>
                      </a:lnTo>
                      <a:lnTo>
                        <a:pt x="369" y="29"/>
                      </a:lnTo>
                      <a:lnTo>
                        <a:pt x="370" y="31"/>
                      </a:lnTo>
                      <a:lnTo>
                        <a:pt x="371" y="31"/>
                      </a:lnTo>
                      <a:lnTo>
                        <a:pt x="373" y="32"/>
                      </a:lnTo>
                      <a:lnTo>
                        <a:pt x="374" y="32"/>
                      </a:lnTo>
                      <a:cubicBezTo>
                        <a:pt x="379" y="33"/>
                        <a:pt x="383" y="32"/>
                        <a:pt x="385" y="28"/>
                      </a:cubicBezTo>
                      <a:cubicBezTo>
                        <a:pt x="386" y="24"/>
                        <a:pt x="383" y="20"/>
                        <a:pt x="380" y="19"/>
                      </a:cubicBezTo>
                      <a:lnTo>
                        <a:pt x="378" y="17"/>
                      </a:lnTo>
                      <a:lnTo>
                        <a:pt x="376" y="17"/>
                      </a:lnTo>
                      <a:lnTo>
                        <a:pt x="374" y="17"/>
                      </a:lnTo>
                      <a:lnTo>
                        <a:pt x="373" y="16"/>
                      </a:lnTo>
                      <a:lnTo>
                        <a:pt x="371" y="16"/>
                      </a:lnTo>
                      <a:lnTo>
                        <a:pt x="369" y="14"/>
                      </a:lnTo>
                      <a:lnTo>
                        <a:pt x="367" y="14"/>
                      </a:lnTo>
                      <a:lnTo>
                        <a:pt x="366" y="14"/>
                      </a:lnTo>
                      <a:close/>
                      <a:moveTo>
                        <a:pt x="308" y="3"/>
                      </a:moveTo>
                      <a:lnTo>
                        <a:pt x="308" y="3"/>
                      </a:lnTo>
                      <a:cubicBezTo>
                        <a:pt x="303" y="0"/>
                        <a:pt x="301" y="4"/>
                        <a:pt x="301" y="8"/>
                      </a:cubicBezTo>
                      <a:cubicBezTo>
                        <a:pt x="299" y="12"/>
                        <a:pt x="302" y="16"/>
                        <a:pt x="306" y="16"/>
                      </a:cubicBezTo>
                      <a:lnTo>
                        <a:pt x="308" y="16"/>
                      </a:lnTo>
                      <a:lnTo>
                        <a:pt x="309" y="17"/>
                      </a:lnTo>
                      <a:lnTo>
                        <a:pt x="310" y="17"/>
                      </a:lnTo>
                      <a:lnTo>
                        <a:pt x="314" y="17"/>
                      </a:lnTo>
                      <a:lnTo>
                        <a:pt x="315" y="17"/>
                      </a:lnTo>
                      <a:lnTo>
                        <a:pt x="317" y="17"/>
                      </a:lnTo>
                      <a:lnTo>
                        <a:pt x="318" y="17"/>
                      </a:lnTo>
                      <a:lnTo>
                        <a:pt x="320" y="19"/>
                      </a:lnTo>
                      <a:cubicBezTo>
                        <a:pt x="324" y="19"/>
                        <a:pt x="329" y="16"/>
                        <a:pt x="329" y="12"/>
                      </a:cubicBezTo>
                      <a:cubicBezTo>
                        <a:pt x="330" y="8"/>
                        <a:pt x="327" y="4"/>
                        <a:pt x="322" y="4"/>
                      </a:cubicBezTo>
                      <a:lnTo>
                        <a:pt x="320" y="4"/>
                      </a:lnTo>
                      <a:lnTo>
                        <a:pt x="318" y="4"/>
                      </a:lnTo>
                      <a:lnTo>
                        <a:pt x="317" y="3"/>
                      </a:lnTo>
                      <a:lnTo>
                        <a:pt x="315" y="3"/>
                      </a:lnTo>
                      <a:lnTo>
                        <a:pt x="314" y="3"/>
                      </a:lnTo>
                      <a:lnTo>
                        <a:pt x="310" y="3"/>
                      </a:lnTo>
                      <a:lnTo>
                        <a:pt x="309" y="3"/>
                      </a:lnTo>
                      <a:lnTo>
                        <a:pt x="308" y="3"/>
                      </a:lnTo>
                      <a:close/>
                      <a:moveTo>
                        <a:pt x="248" y="0"/>
                      </a:moveTo>
                      <a:lnTo>
                        <a:pt x="248" y="0"/>
                      </a:lnTo>
                      <a:cubicBezTo>
                        <a:pt x="244" y="3"/>
                        <a:pt x="241" y="5"/>
                        <a:pt x="243" y="10"/>
                      </a:cubicBezTo>
                      <a:cubicBezTo>
                        <a:pt x="243" y="12"/>
                        <a:pt x="245" y="16"/>
                        <a:pt x="250" y="16"/>
                      </a:cubicBezTo>
                      <a:lnTo>
                        <a:pt x="252" y="16"/>
                      </a:lnTo>
                      <a:lnTo>
                        <a:pt x="255" y="16"/>
                      </a:lnTo>
                      <a:lnTo>
                        <a:pt x="256" y="16"/>
                      </a:lnTo>
                      <a:lnTo>
                        <a:pt x="257" y="16"/>
                      </a:lnTo>
                      <a:lnTo>
                        <a:pt x="259" y="16"/>
                      </a:lnTo>
                      <a:lnTo>
                        <a:pt x="260" y="16"/>
                      </a:lnTo>
                      <a:lnTo>
                        <a:pt x="261" y="16"/>
                      </a:lnTo>
                      <a:lnTo>
                        <a:pt x="264" y="14"/>
                      </a:lnTo>
                      <a:cubicBezTo>
                        <a:pt x="268" y="14"/>
                        <a:pt x="271" y="11"/>
                        <a:pt x="271" y="7"/>
                      </a:cubicBezTo>
                      <a:cubicBezTo>
                        <a:pt x="271" y="4"/>
                        <a:pt x="268" y="0"/>
                        <a:pt x="264" y="0"/>
                      </a:cubicBezTo>
                      <a:lnTo>
                        <a:pt x="261" y="0"/>
                      </a:lnTo>
                      <a:lnTo>
                        <a:pt x="260" y="0"/>
                      </a:lnTo>
                      <a:lnTo>
                        <a:pt x="259" y="0"/>
                      </a:lnTo>
                      <a:lnTo>
                        <a:pt x="256" y="0"/>
                      </a:lnTo>
                      <a:lnTo>
                        <a:pt x="255" y="0"/>
                      </a:lnTo>
                      <a:lnTo>
                        <a:pt x="253" y="0"/>
                      </a:lnTo>
                      <a:lnTo>
                        <a:pt x="252" y="0"/>
                      </a:lnTo>
                      <a:lnTo>
                        <a:pt x="248" y="0"/>
                      </a:lnTo>
                      <a:close/>
                      <a:moveTo>
                        <a:pt x="7" y="443"/>
                      </a:moveTo>
                      <a:lnTo>
                        <a:pt x="7" y="443"/>
                      </a:lnTo>
                      <a:cubicBezTo>
                        <a:pt x="10" y="447"/>
                        <a:pt x="15" y="448"/>
                        <a:pt x="17" y="447"/>
                      </a:cubicBezTo>
                      <a:cubicBezTo>
                        <a:pt x="20" y="445"/>
                        <a:pt x="22" y="441"/>
                        <a:pt x="20" y="438"/>
                      </a:cubicBezTo>
                      <a:lnTo>
                        <a:pt x="20" y="436"/>
                      </a:lnTo>
                      <a:lnTo>
                        <a:pt x="19" y="435"/>
                      </a:lnTo>
                      <a:lnTo>
                        <a:pt x="19" y="434"/>
                      </a:lnTo>
                      <a:lnTo>
                        <a:pt x="17" y="431"/>
                      </a:lnTo>
                      <a:lnTo>
                        <a:pt x="17" y="430"/>
                      </a:lnTo>
                      <a:lnTo>
                        <a:pt x="16" y="429"/>
                      </a:lnTo>
                      <a:lnTo>
                        <a:pt x="16" y="427"/>
                      </a:lnTo>
                      <a:lnTo>
                        <a:pt x="15" y="424"/>
                      </a:lnTo>
                      <a:cubicBezTo>
                        <a:pt x="13" y="420"/>
                        <a:pt x="9" y="418"/>
                        <a:pt x="4" y="422"/>
                      </a:cubicBezTo>
                      <a:cubicBezTo>
                        <a:pt x="1" y="423"/>
                        <a:pt x="0" y="427"/>
                        <a:pt x="1" y="430"/>
                      </a:cubicBezTo>
                      <a:lnTo>
                        <a:pt x="1" y="431"/>
                      </a:lnTo>
                      <a:lnTo>
                        <a:pt x="3" y="434"/>
                      </a:lnTo>
                      <a:lnTo>
                        <a:pt x="3" y="435"/>
                      </a:lnTo>
                      <a:lnTo>
                        <a:pt x="4" y="436"/>
                      </a:lnTo>
                      <a:lnTo>
                        <a:pt x="4" y="438"/>
                      </a:lnTo>
                      <a:lnTo>
                        <a:pt x="5" y="439"/>
                      </a:lnTo>
                      <a:lnTo>
                        <a:pt x="7" y="441"/>
                      </a:lnTo>
                      <a:lnTo>
                        <a:pt x="7" y="442"/>
                      </a:lnTo>
                      <a:lnTo>
                        <a:pt x="7" y="443"/>
                      </a:lnTo>
                      <a:close/>
                      <a:moveTo>
                        <a:pt x="40" y="494"/>
                      </a:moveTo>
                      <a:lnTo>
                        <a:pt x="40" y="494"/>
                      </a:lnTo>
                      <a:cubicBezTo>
                        <a:pt x="43" y="497"/>
                        <a:pt x="47" y="497"/>
                        <a:pt x="50" y="494"/>
                      </a:cubicBezTo>
                      <a:cubicBezTo>
                        <a:pt x="53" y="492"/>
                        <a:pt x="54" y="488"/>
                        <a:pt x="52" y="483"/>
                      </a:cubicBezTo>
                      <a:lnTo>
                        <a:pt x="50" y="483"/>
                      </a:lnTo>
                      <a:lnTo>
                        <a:pt x="50" y="482"/>
                      </a:lnTo>
                      <a:lnTo>
                        <a:pt x="49" y="480"/>
                      </a:lnTo>
                      <a:lnTo>
                        <a:pt x="47" y="479"/>
                      </a:lnTo>
                      <a:lnTo>
                        <a:pt x="45" y="478"/>
                      </a:lnTo>
                      <a:lnTo>
                        <a:pt x="45" y="476"/>
                      </a:lnTo>
                      <a:lnTo>
                        <a:pt x="44" y="475"/>
                      </a:lnTo>
                      <a:lnTo>
                        <a:pt x="43" y="473"/>
                      </a:lnTo>
                      <a:cubicBezTo>
                        <a:pt x="41" y="470"/>
                        <a:pt x="37" y="468"/>
                        <a:pt x="32" y="472"/>
                      </a:cubicBezTo>
                      <a:cubicBezTo>
                        <a:pt x="29" y="473"/>
                        <a:pt x="29" y="478"/>
                        <a:pt x="31" y="482"/>
                      </a:cubicBezTo>
                      <a:lnTo>
                        <a:pt x="32" y="483"/>
                      </a:lnTo>
                      <a:lnTo>
                        <a:pt x="34" y="485"/>
                      </a:lnTo>
                      <a:lnTo>
                        <a:pt x="36" y="487"/>
                      </a:lnTo>
                      <a:lnTo>
                        <a:pt x="36" y="488"/>
                      </a:lnTo>
                      <a:lnTo>
                        <a:pt x="37" y="489"/>
                      </a:lnTo>
                      <a:lnTo>
                        <a:pt x="38" y="491"/>
                      </a:lnTo>
                      <a:lnTo>
                        <a:pt x="40" y="492"/>
                      </a:lnTo>
                      <a:lnTo>
                        <a:pt x="40" y="494"/>
                      </a:lnTo>
                      <a:close/>
                      <a:moveTo>
                        <a:pt x="82" y="536"/>
                      </a:moveTo>
                      <a:lnTo>
                        <a:pt x="82" y="536"/>
                      </a:lnTo>
                      <a:cubicBezTo>
                        <a:pt x="86" y="538"/>
                        <a:pt x="90" y="538"/>
                        <a:pt x="93" y="534"/>
                      </a:cubicBezTo>
                      <a:cubicBezTo>
                        <a:pt x="94" y="531"/>
                        <a:pt x="94" y="527"/>
                        <a:pt x="91" y="525"/>
                      </a:cubicBezTo>
                      <a:lnTo>
                        <a:pt x="90" y="524"/>
                      </a:lnTo>
                      <a:lnTo>
                        <a:pt x="89" y="522"/>
                      </a:lnTo>
                      <a:lnTo>
                        <a:pt x="87" y="520"/>
                      </a:lnTo>
                      <a:lnTo>
                        <a:pt x="86" y="520"/>
                      </a:lnTo>
                      <a:lnTo>
                        <a:pt x="86" y="519"/>
                      </a:lnTo>
                      <a:lnTo>
                        <a:pt x="84" y="517"/>
                      </a:lnTo>
                      <a:lnTo>
                        <a:pt x="82" y="516"/>
                      </a:lnTo>
                      <a:lnTo>
                        <a:pt x="81" y="515"/>
                      </a:lnTo>
                      <a:cubicBezTo>
                        <a:pt x="78" y="512"/>
                        <a:pt x="74" y="513"/>
                        <a:pt x="70" y="516"/>
                      </a:cubicBezTo>
                      <a:cubicBezTo>
                        <a:pt x="68" y="519"/>
                        <a:pt x="68" y="524"/>
                        <a:pt x="70" y="525"/>
                      </a:cubicBezTo>
                      <a:lnTo>
                        <a:pt x="70" y="527"/>
                      </a:lnTo>
                      <a:lnTo>
                        <a:pt x="73" y="528"/>
                      </a:lnTo>
                      <a:lnTo>
                        <a:pt x="74" y="528"/>
                      </a:lnTo>
                      <a:lnTo>
                        <a:pt x="75" y="529"/>
                      </a:lnTo>
                      <a:lnTo>
                        <a:pt x="77" y="531"/>
                      </a:lnTo>
                      <a:lnTo>
                        <a:pt x="78" y="532"/>
                      </a:lnTo>
                      <a:lnTo>
                        <a:pt x="80" y="534"/>
                      </a:lnTo>
                      <a:lnTo>
                        <a:pt x="81" y="536"/>
                      </a:lnTo>
                      <a:lnTo>
                        <a:pt x="82" y="536"/>
                      </a:lnTo>
                      <a:close/>
                      <a:moveTo>
                        <a:pt x="131" y="569"/>
                      </a:moveTo>
                      <a:lnTo>
                        <a:pt x="131" y="569"/>
                      </a:lnTo>
                      <a:cubicBezTo>
                        <a:pt x="134" y="571"/>
                        <a:pt x="139" y="569"/>
                        <a:pt x="140" y="566"/>
                      </a:cubicBezTo>
                      <a:cubicBezTo>
                        <a:pt x="143" y="562"/>
                        <a:pt x="142" y="557"/>
                        <a:pt x="138" y="556"/>
                      </a:cubicBezTo>
                      <a:lnTo>
                        <a:pt x="136" y="555"/>
                      </a:lnTo>
                      <a:lnTo>
                        <a:pt x="134" y="555"/>
                      </a:lnTo>
                      <a:lnTo>
                        <a:pt x="133" y="553"/>
                      </a:lnTo>
                      <a:lnTo>
                        <a:pt x="131" y="552"/>
                      </a:lnTo>
                      <a:lnTo>
                        <a:pt x="130" y="552"/>
                      </a:lnTo>
                      <a:lnTo>
                        <a:pt x="129" y="550"/>
                      </a:lnTo>
                      <a:lnTo>
                        <a:pt x="126" y="549"/>
                      </a:lnTo>
                      <a:cubicBezTo>
                        <a:pt x="123" y="548"/>
                        <a:pt x="118" y="549"/>
                        <a:pt x="115" y="552"/>
                      </a:cubicBezTo>
                      <a:cubicBezTo>
                        <a:pt x="114" y="555"/>
                        <a:pt x="115" y="559"/>
                        <a:pt x="118" y="562"/>
                      </a:cubicBezTo>
                      <a:lnTo>
                        <a:pt x="119" y="562"/>
                      </a:lnTo>
                      <a:lnTo>
                        <a:pt x="123" y="564"/>
                      </a:lnTo>
                      <a:lnTo>
                        <a:pt x="124" y="565"/>
                      </a:lnTo>
                      <a:lnTo>
                        <a:pt x="126" y="565"/>
                      </a:lnTo>
                      <a:lnTo>
                        <a:pt x="127" y="566"/>
                      </a:lnTo>
                      <a:lnTo>
                        <a:pt x="129" y="568"/>
                      </a:lnTo>
                      <a:lnTo>
                        <a:pt x="130" y="568"/>
                      </a:lnTo>
                      <a:lnTo>
                        <a:pt x="131" y="569"/>
                      </a:lnTo>
                      <a:close/>
                      <a:moveTo>
                        <a:pt x="187" y="592"/>
                      </a:moveTo>
                      <a:lnTo>
                        <a:pt x="187" y="592"/>
                      </a:lnTo>
                      <a:cubicBezTo>
                        <a:pt x="189" y="593"/>
                        <a:pt x="194" y="592"/>
                        <a:pt x="195" y="587"/>
                      </a:cubicBezTo>
                      <a:cubicBezTo>
                        <a:pt x="196" y="583"/>
                        <a:pt x="194" y="580"/>
                        <a:pt x="191" y="578"/>
                      </a:cubicBezTo>
                      <a:lnTo>
                        <a:pt x="189" y="578"/>
                      </a:lnTo>
                      <a:lnTo>
                        <a:pt x="188" y="577"/>
                      </a:lnTo>
                      <a:lnTo>
                        <a:pt x="187" y="577"/>
                      </a:lnTo>
                      <a:lnTo>
                        <a:pt x="183" y="577"/>
                      </a:lnTo>
                      <a:lnTo>
                        <a:pt x="182" y="576"/>
                      </a:lnTo>
                      <a:lnTo>
                        <a:pt x="180" y="576"/>
                      </a:lnTo>
                      <a:lnTo>
                        <a:pt x="179" y="574"/>
                      </a:lnTo>
                      <a:lnTo>
                        <a:pt x="178" y="574"/>
                      </a:lnTo>
                      <a:cubicBezTo>
                        <a:pt x="173" y="573"/>
                        <a:pt x="168" y="574"/>
                        <a:pt x="167" y="578"/>
                      </a:cubicBezTo>
                      <a:cubicBezTo>
                        <a:pt x="166" y="581"/>
                        <a:pt x="168" y="586"/>
                        <a:pt x="171" y="587"/>
                      </a:cubicBezTo>
                      <a:lnTo>
                        <a:pt x="173" y="587"/>
                      </a:lnTo>
                      <a:lnTo>
                        <a:pt x="175" y="589"/>
                      </a:lnTo>
                      <a:lnTo>
                        <a:pt x="176" y="589"/>
                      </a:lnTo>
                      <a:lnTo>
                        <a:pt x="178" y="589"/>
                      </a:lnTo>
                      <a:lnTo>
                        <a:pt x="179" y="590"/>
                      </a:lnTo>
                      <a:lnTo>
                        <a:pt x="182" y="590"/>
                      </a:lnTo>
                      <a:lnTo>
                        <a:pt x="183" y="592"/>
                      </a:lnTo>
                      <a:lnTo>
                        <a:pt x="185" y="592"/>
                      </a:lnTo>
                      <a:lnTo>
                        <a:pt x="187" y="592"/>
                      </a:lnTo>
                      <a:close/>
                      <a:moveTo>
                        <a:pt x="244" y="604"/>
                      </a:moveTo>
                      <a:lnTo>
                        <a:pt x="244" y="604"/>
                      </a:lnTo>
                      <a:cubicBezTo>
                        <a:pt x="248" y="605"/>
                        <a:pt x="252" y="602"/>
                        <a:pt x="252" y="597"/>
                      </a:cubicBezTo>
                      <a:cubicBezTo>
                        <a:pt x="253" y="593"/>
                        <a:pt x="250" y="590"/>
                        <a:pt x="245" y="590"/>
                      </a:cubicBezTo>
                      <a:lnTo>
                        <a:pt x="244" y="590"/>
                      </a:lnTo>
                      <a:lnTo>
                        <a:pt x="243" y="589"/>
                      </a:lnTo>
                      <a:lnTo>
                        <a:pt x="241" y="589"/>
                      </a:lnTo>
                      <a:lnTo>
                        <a:pt x="240" y="589"/>
                      </a:lnTo>
                      <a:lnTo>
                        <a:pt x="237" y="589"/>
                      </a:lnTo>
                      <a:lnTo>
                        <a:pt x="235" y="589"/>
                      </a:lnTo>
                      <a:lnTo>
                        <a:pt x="234" y="589"/>
                      </a:lnTo>
                      <a:lnTo>
                        <a:pt x="232" y="587"/>
                      </a:lnTo>
                      <a:cubicBezTo>
                        <a:pt x="228" y="587"/>
                        <a:pt x="223" y="590"/>
                        <a:pt x="223" y="593"/>
                      </a:cubicBezTo>
                      <a:cubicBezTo>
                        <a:pt x="222" y="597"/>
                        <a:pt x="225" y="602"/>
                        <a:pt x="229" y="602"/>
                      </a:cubicBezTo>
                      <a:lnTo>
                        <a:pt x="232" y="602"/>
                      </a:lnTo>
                      <a:lnTo>
                        <a:pt x="234" y="604"/>
                      </a:lnTo>
                      <a:lnTo>
                        <a:pt x="235" y="604"/>
                      </a:lnTo>
                      <a:lnTo>
                        <a:pt x="237" y="604"/>
                      </a:lnTo>
                      <a:lnTo>
                        <a:pt x="240" y="604"/>
                      </a:lnTo>
                      <a:lnTo>
                        <a:pt x="241" y="604"/>
                      </a:lnTo>
                      <a:lnTo>
                        <a:pt x="243" y="604"/>
                      </a:lnTo>
                      <a:lnTo>
                        <a:pt x="244" y="604"/>
                      </a:lnTo>
                      <a:close/>
                      <a:moveTo>
                        <a:pt x="303" y="605"/>
                      </a:moveTo>
                      <a:lnTo>
                        <a:pt x="303" y="605"/>
                      </a:lnTo>
                      <a:cubicBezTo>
                        <a:pt x="308" y="604"/>
                        <a:pt x="310" y="601"/>
                        <a:pt x="309" y="596"/>
                      </a:cubicBezTo>
                      <a:cubicBezTo>
                        <a:pt x="309" y="593"/>
                        <a:pt x="306" y="590"/>
                        <a:pt x="302" y="590"/>
                      </a:cubicBezTo>
                      <a:lnTo>
                        <a:pt x="301" y="590"/>
                      </a:lnTo>
                      <a:lnTo>
                        <a:pt x="299" y="590"/>
                      </a:lnTo>
                      <a:lnTo>
                        <a:pt x="296" y="590"/>
                      </a:lnTo>
                      <a:lnTo>
                        <a:pt x="294" y="590"/>
                      </a:lnTo>
                      <a:lnTo>
                        <a:pt x="293" y="590"/>
                      </a:lnTo>
                      <a:lnTo>
                        <a:pt x="292" y="590"/>
                      </a:lnTo>
                      <a:lnTo>
                        <a:pt x="290" y="592"/>
                      </a:lnTo>
                      <a:lnTo>
                        <a:pt x="289" y="592"/>
                      </a:lnTo>
                      <a:cubicBezTo>
                        <a:pt x="284" y="592"/>
                        <a:pt x="281" y="594"/>
                        <a:pt x="281" y="599"/>
                      </a:cubicBezTo>
                      <a:cubicBezTo>
                        <a:pt x="281" y="602"/>
                        <a:pt x="284" y="605"/>
                        <a:pt x="289" y="605"/>
                      </a:cubicBezTo>
                      <a:lnTo>
                        <a:pt x="290" y="605"/>
                      </a:lnTo>
                      <a:lnTo>
                        <a:pt x="292" y="605"/>
                      </a:lnTo>
                      <a:lnTo>
                        <a:pt x="294" y="605"/>
                      </a:lnTo>
                      <a:lnTo>
                        <a:pt x="296" y="605"/>
                      </a:lnTo>
                      <a:lnTo>
                        <a:pt x="297" y="605"/>
                      </a:lnTo>
                      <a:lnTo>
                        <a:pt x="299" y="605"/>
                      </a:lnTo>
                      <a:lnTo>
                        <a:pt x="302" y="605"/>
                      </a:lnTo>
                      <a:lnTo>
                        <a:pt x="303" y="605"/>
                      </a:lnTo>
                      <a:close/>
                      <a:moveTo>
                        <a:pt x="361" y="593"/>
                      </a:moveTo>
                      <a:lnTo>
                        <a:pt x="361" y="593"/>
                      </a:lnTo>
                      <a:cubicBezTo>
                        <a:pt x="366" y="592"/>
                        <a:pt x="367" y="589"/>
                        <a:pt x="367" y="584"/>
                      </a:cubicBezTo>
                      <a:cubicBezTo>
                        <a:pt x="366" y="581"/>
                        <a:pt x="361" y="578"/>
                        <a:pt x="358" y="580"/>
                      </a:cubicBezTo>
                      <a:lnTo>
                        <a:pt x="357" y="580"/>
                      </a:lnTo>
                      <a:lnTo>
                        <a:pt x="354" y="580"/>
                      </a:lnTo>
                      <a:lnTo>
                        <a:pt x="352" y="581"/>
                      </a:lnTo>
                      <a:lnTo>
                        <a:pt x="350" y="581"/>
                      </a:lnTo>
                      <a:lnTo>
                        <a:pt x="349" y="581"/>
                      </a:lnTo>
                      <a:lnTo>
                        <a:pt x="348" y="583"/>
                      </a:lnTo>
                      <a:lnTo>
                        <a:pt x="346" y="583"/>
                      </a:lnTo>
                      <a:lnTo>
                        <a:pt x="345" y="583"/>
                      </a:lnTo>
                      <a:lnTo>
                        <a:pt x="343" y="583"/>
                      </a:lnTo>
                      <a:cubicBezTo>
                        <a:pt x="341" y="584"/>
                        <a:pt x="337" y="589"/>
                        <a:pt x="339" y="592"/>
                      </a:cubicBezTo>
                      <a:cubicBezTo>
                        <a:pt x="339" y="596"/>
                        <a:pt x="343" y="597"/>
                        <a:pt x="348" y="597"/>
                      </a:cubicBezTo>
                      <a:lnTo>
                        <a:pt x="349" y="596"/>
                      </a:lnTo>
                      <a:lnTo>
                        <a:pt x="350" y="596"/>
                      </a:lnTo>
                      <a:lnTo>
                        <a:pt x="354" y="596"/>
                      </a:lnTo>
                      <a:lnTo>
                        <a:pt x="355" y="594"/>
                      </a:lnTo>
                      <a:lnTo>
                        <a:pt x="357" y="594"/>
                      </a:lnTo>
                      <a:lnTo>
                        <a:pt x="358" y="594"/>
                      </a:lnTo>
                      <a:lnTo>
                        <a:pt x="359" y="593"/>
                      </a:lnTo>
                      <a:lnTo>
                        <a:pt x="361" y="593"/>
                      </a:lnTo>
                      <a:close/>
                      <a:moveTo>
                        <a:pt x="418" y="571"/>
                      </a:moveTo>
                      <a:lnTo>
                        <a:pt x="418" y="571"/>
                      </a:lnTo>
                      <a:cubicBezTo>
                        <a:pt x="420" y="569"/>
                        <a:pt x="422" y="565"/>
                        <a:pt x="420" y="562"/>
                      </a:cubicBezTo>
                      <a:cubicBezTo>
                        <a:pt x="418" y="557"/>
                        <a:pt x="413" y="556"/>
                        <a:pt x="410" y="557"/>
                      </a:cubicBezTo>
                      <a:lnTo>
                        <a:pt x="408" y="559"/>
                      </a:lnTo>
                      <a:lnTo>
                        <a:pt x="407" y="559"/>
                      </a:lnTo>
                      <a:lnTo>
                        <a:pt x="406" y="561"/>
                      </a:lnTo>
                      <a:lnTo>
                        <a:pt x="404" y="561"/>
                      </a:lnTo>
                      <a:lnTo>
                        <a:pt x="403" y="562"/>
                      </a:lnTo>
                      <a:lnTo>
                        <a:pt x="401" y="562"/>
                      </a:lnTo>
                      <a:lnTo>
                        <a:pt x="399" y="564"/>
                      </a:lnTo>
                      <a:lnTo>
                        <a:pt x="398" y="564"/>
                      </a:lnTo>
                      <a:lnTo>
                        <a:pt x="397" y="565"/>
                      </a:lnTo>
                      <a:cubicBezTo>
                        <a:pt x="394" y="566"/>
                        <a:pt x="392" y="571"/>
                        <a:pt x="394" y="574"/>
                      </a:cubicBezTo>
                      <a:cubicBezTo>
                        <a:pt x="395" y="578"/>
                        <a:pt x="399" y="580"/>
                        <a:pt x="404" y="578"/>
                      </a:cubicBezTo>
                      <a:lnTo>
                        <a:pt x="404" y="577"/>
                      </a:lnTo>
                      <a:lnTo>
                        <a:pt x="406" y="577"/>
                      </a:lnTo>
                      <a:lnTo>
                        <a:pt x="407" y="576"/>
                      </a:lnTo>
                      <a:lnTo>
                        <a:pt x="410" y="576"/>
                      </a:lnTo>
                      <a:lnTo>
                        <a:pt x="411" y="574"/>
                      </a:lnTo>
                      <a:lnTo>
                        <a:pt x="413" y="574"/>
                      </a:lnTo>
                      <a:lnTo>
                        <a:pt x="414" y="573"/>
                      </a:lnTo>
                      <a:lnTo>
                        <a:pt x="416" y="571"/>
                      </a:lnTo>
                      <a:lnTo>
                        <a:pt x="418" y="571"/>
                      </a:lnTo>
                      <a:close/>
                      <a:moveTo>
                        <a:pt x="466" y="538"/>
                      </a:moveTo>
                      <a:lnTo>
                        <a:pt x="466" y="538"/>
                      </a:lnTo>
                      <a:cubicBezTo>
                        <a:pt x="469" y="537"/>
                        <a:pt x="469" y="531"/>
                        <a:pt x="468" y="528"/>
                      </a:cubicBezTo>
                      <a:cubicBezTo>
                        <a:pt x="464" y="525"/>
                        <a:pt x="460" y="525"/>
                        <a:pt x="457" y="528"/>
                      </a:cubicBezTo>
                      <a:lnTo>
                        <a:pt x="456" y="528"/>
                      </a:lnTo>
                      <a:lnTo>
                        <a:pt x="455" y="529"/>
                      </a:lnTo>
                      <a:lnTo>
                        <a:pt x="453" y="531"/>
                      </a:lnTo>
                      <a:lnTo>
                        <a:pt x="451" y="531"/>
                      </a:lnTo>
                      <a:lnTo>
                        <a:pt x="450" y="532"/>
                      </a:lnTo>
                      <a:lnTo>
                        <a:pt x="448" y="534"/>
                      </a:lnTo>
                      <a:lnTo>
                        <a:pt x="447" y="536"/>
                      </a:lnTo>
                      <a:lnTo>
                        <a:pt x="446" y="536"/>
                      </a:lnTo>
                      <a:cubicBezTo>
                        <a:pt x="443" y="538"/>
                        <a:pt x="443" y="543"/>
                        <a:pt x="444" y="545"/>
                      </a:cubicBezTo>
                      <a:cubicBezTo>
                        <a:pt x="447" y="549"/>
                        <a:pt x="451" y="550"/>
                        <a:pt x="455" y="548"/>
                      </a:cubicBezTo>
                      <a:lnTo>
                        <a:pt x="456" y="545"/>
                      </a:lnTo>
                      <a:lnTo>
                        <a:pt x="457" y="545"/>
                      </a:lnTo>
                      <a:lnTo>
                        <a:pt x="459" y="544"/>
                      </a:lnTo>
                      <a:lnTo>
                        <a:pt x="460" y="543"/>
                      </a:lnTo>
                      <a:lnTo>
                        <a:pt x="462" y="541"/>
                      </a:lnTo>
                      <a:lnTo>
                        <a:pt x="463" y="541"/>
                      </a:lnTo>
                      <a:lnTo>
                        <a:pt x="464" y="540"/>
                      </a:lnTo>
                      <a:lnTo>
                        <a:pt x="466" y="538"/>
                      </a:lnTo>
                      <a:close/>
                      <a:moveTo>
                        <a:pt x="509" y="497"/>
                      </a:moveTo>
                      <a:lnTo>
                        <a:pt x="509" y="497"/>
                      </a:lnTo>
                      <a:cubicBezTo>
                        <a:pt x="511" y="494"/>
                        <a:pt x="511" y="489"/>
                        <a:pt x="508" y="487"/>
                      </a:cubicBezTo>
                      <a:cubicBezTo>
                        <a:pt x="505" y="483"/>
                        <a:pt x="500" y="485"/>
                        <a:pt x="497" y="488"/>
                      </a:cubicBezTo>
                      <a:lnTo>
                        <a:pt x="496" y="489"/>
                      </a:lnTo>
                      <a:lnTo>
                        <a:pt x="494" y="491"/>
                      </a:lnTo>
                      <a:lnTo>
                        <a:pt x="493" y="492"/>
                      </a:lnTo>
                      <a:lnTo>
                        <a:pt x="492" y="494"/>
                      </a:lnTo>
                      <a:lnTo>
                        <a:pt x="492" y="495"/>
                      </a:lnTo>
                      <a:lnTo>
                        <a:pt x="490" y="497"/>
                      </a:lnTo>
                      <a:lnTo>
                        <a:pt x="488" y="499"/>
                      </a:lnTo>
                      <a:cubicBezTo>
                        <a:pt x="485" y="501"/>
                        <a:pt x="485" y="506"/>
                        <a:pt x="488" y="508"/>
                      </a:cubicBezTo>
                      <a:cubicBezTo>
                        <a:pt x="492" y="512"/>
                        <a:pt x="496" y="512"/>
                        <a:pt x="499" y="508"/>
                      </a:cubicBezTo>
                      <a:lnTo>
                        <a:pt x="499" y="507"/>
                      </a:lnTo>
                      <a:lnTo>
                        <a:pt x="500" y="506"/>
                      </a:lnTo>
                      <a:lnTo>
                        <a:pt x="501" y="504"/>
                      </a:lnTo>
                      <a:lnTo>
                        <a:pt x="503" y="504"/>
                      </a:lnTo>
                      <a:lnTo>
                        <a:pt x="505" y="503"/>
                      </a:lnTo>
                      <a:lnTo>
                        <a:pt x="505" y="501"/>
                      </a:lnTo>
                      <a:lnTo>
                        <a:pt x="506" y="500"/>
                      </a:lnTo>
                      <a:lnTo>
                        <a:pt x="508" y="499"/>
                      </a:lnTo>
                      <a:lnTo>
                        <a:pt x="509" y="497"/>
                      </a:lnTo>
                      <a:close/>
                      <a:moveTo>
                        <a:pt x="522" y="452"/>
                      </a:moveTo>
                      <a:lnTo>
                        <a:pt x="522" y="452"/>
                      </a:lnTo>
                      <a:cubicBezTo>
                        <a:pt x="520" y="457"/>
                        <a:pt x="521" y="462"/>
                        <a:pt x="524" y="463"/>
                      </a:cubicBezTo>
                      <a:cubicBezTo>
                        <a:pt x="528" y="466"/>
                        <a:pt x="533" y="464"/>
                        <a:pt x="534" y="462"/>
                      </a:cubicBezTo>
                      <a:lnTo>
                        <a:pt x="534" y="460"/>
                      </a:lnTo>
                      <a:lnTo>
                        <a:pt x="536" y="459"/>
                      </a:lnTo>
                      <a:lnTo>
                        <a:pt x="537" y="457"/>
                      </a:lnTo>
                      <a:lnTo>
                        <a:pt x="537" y="455"/>
                      </a:lnTo>
                      <a:lnTo>
                        <a:pt x="539" y="454"/>
                      </a:lnTo>
                      <a:lnTo>
                        <a:pt x="540" y="452"/>
                      </a:lnTo>
                      <a:lnTo>
                        <a:pt x="540" y="450"/>
                      </a:lnTo>
                      <a:lnTo>
                        <a:pt x="542" y="448"/>
                      </a:lnTo>
                      <a:cubicBezTo>
                        <a:pt x="545" y="443"/>
                        <a:pt x="543" y="439"/>
                        <a:pt x="539" y="438"/>
                      </a:cubicBezTo>
                      <a:cubicBezTo>
                        <a:pt x="536" y="436"/>
                        <a:pt x="532" y="438"/>
                        <a:pt x="530" y="441"/>
                      </a:cubicBezTo>
                      <a:lnTo>
                        <a:pt x="528" y="442"/>
                      </a:lnTo>
                      <a:lnTo>
                        <a:pt x="528" y="443"/>
                      </a:lnTo>
                      <a:lnTo>
                        <a:pt x="527" y="445"/>
                      </a:lnTo>
                      <a:lnTo>
                        <a:pt x="525" y="447"/>
                      </a:lnTo>
                      <a:lnTo>
                        <a:pt x="525" y="448"/>
                      </a:lnTo>
                      <a:lnTo>
                        <a:pt x="524" y="450"/>
                      </a:lnTo>
                      <a:lnTo>
                        <a:pt x="524" y="451"/>
                      </a:lnTo>
                      <a:lnTo>
                        <a:pt x="522" y="452"/>
                      </a:lnTo>
                      <a:close/>
                    </a:path>
                  </a:pathLst>
                </a:custGeom>
                <a:solidFill>
                  <a:schemeClr val="accent3"/>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Freeform 20408">
                  <a:extLst>
                    <a:ext uri="{FF2B5EF4-FFF2-40B4-BE49-F238E27FC236}">
                      <a16:creationId xmlns:a16="http://schemas.microsoft.com/office/drawing/2014/main" id="{2E821174-7A24-419C-B1B0-C8B59C59A12C}"/>
                    </a:ext>
                  </a:extLst>
                </p:cNvPr>
                <p:cNvSpPr>
                  <a:spLocks noChangeArrowheads="1"/>
                </p:cNvSpPr>
                <p:nvPr/>
              </p:nvSpPr>
              <p:spPr bwMode="auto">
                <a:xfrm>
                  <a:off x="13264899" y="6308826"/>
                  <a:ext cx="2407493" cy="2516923"/>
                </a:xfrm>
                <a:custGeom>
                  <a:avLst/>
                  <a:gdLst>
                    <a:gd name="T0" fmla="*/ 177865 w 582"/>
                    <a:gd name="T1" fmla="*/ 41505 h 607"/>
                    <a:gd name="T2" fmla="*/ 182906 w 582"/>
                    <a:gd name="T3" fmla="*/ 38618 h 607"/>
                    <a:gd name="T4" fmla="*/ 160583 w 582"/>
                    <a:gd name="T5" fmla="*/ 21655 h 607"/>
                    <a:gd name="T6" fmla="*/ 164544 w 582"/>
                    <a:gd name="T7" fmla="*/ 28512 h 607"/>
                    <a:gd name="T8" fmla="*/ 165624 w 582"/>
                    <a:gd name="T9" fmla="*/ 22738 h 607"/>
                    <a:gd name="T10" fmla="*/ 143301 w 582"/>
                    <a:gd name="T11" fmla="*/ 15158 h 607"/>
                    <a:gd name="T12" fmla="*/ 151222 w 582"/>
                    <a:gd name="T13" fmla="*/ 16241 h 607"/>
                    <a:gd name="T14" fmla="*/ 145461 w 582"/>
                    <a:gd name="T15" fmla="*/ 10106 h 607"/>
                    <a:gd name="T16" fmla="*/ 126018 w 582"/>
                    <a:gd name="T17" fmla="*/ 8662 h 607"/>
                    <a:gd name="T18" fmla="*/ 130339 w 582"/>
                    <a:gd name="T19" fmla="*/ 4331 h 607"/>
                    <a:gd name="T20" fmla="*/ 104055 w 582"/>
                    <a:gd name="T21" fmla="*/ 0 h 607"/>
                    <a:gd name="T22" fmla="*/ 108376 w 582"/>
                    <a:gd name="T23" fmla="*/ 6136 h 607"/>
                    <a:gd name="T24" fmla="*/ 106935 w 582"/>
                    <a:gd name="T25" fmla="*/ 722 h 607"/>
                    <a:gd name="T26" fmla="*/ 83532 w 582"/>
                    <a:gd name="T27" fmla="*/ 6496 h 607"/>
                    <a:gd name="T28" fmla="*/ 88213 w 582"/>
                    <a:gd name="T29" fmla="*/ 6136 h 607"/>
                    <a:gd name="T30" fmla="*/ 83532 w 582"/>
                    <a:gd name="T31" fmla="*/ 1083 h 607"/>
                    <a:gd name="T32" fmla="*/ 64449 w 582"/>
                    <a:gd name="T33" fmla="*/ 11910 h 607"/>
                    <a:gd name="T34" fmla="*/ 70210 w 582"/>
                    <a:gd name="T35" fmla="*/ 6857 h 607"/>
                    <a:gd name="T36" fmla="*/ 62289 w 582"/>
                    <a:gd name="T37" fmla="*/ 6857 h 607"/>
                    <a:gd name="T38" fmla="*/ 47887 w 582"/>
                    <a:gd name="T39" fmla="*/ 19489 h 607"/>
                    <a:gd name="T40" fmla="*/ 46807 w 582"/>
                    <a:gd name="T41" fmla="*/ 14076 h 607"/>
                    <a:gd name="T42" fmla="*/ 25204 w 582"/>
                    <a:gd name="T43" fmla="*/ 32843 h 607"/>
                    <a:gd name="T44" fmla="*/ 32765 w 582"/>
                    <a:gd name="T45" fmla="*/ 29595 h 607"/>
                    <a:gd name="T46" fmla="*/ 27004 w 582"/>
                    <a:gd name="T47" fmla="*/ 27790 h 607"/>
                    <a:gd name="T48" fmla="*/ 16922 w 582"/>
                    <a:gd name="T49" fmla="*/ 46558 h 607"/>
                    <a:gd name="T50" fmla="*/ 14762 w 582"/>
                    <a:gd name="T51" fmla="*/ 40783 h 607"/>
                    <a:gd name="T52" fmla="*/ 1080 w 582"/>
                    <a:gd name="T53" fmla="*/ 63882 h 607"/>
                    <a:gd name="T54" fmla="*/ 6841 w 582"/>
                    <a:gd name="T55" fmla="*/ 62799 h 607"/>
                    <a:gd name="T56" fmla="*/ 1800 w 582"/>
                    <a:gd name="T57" fmla="*/ 60634 h 607"/>
                    <a:gd name="T58" fmla="*/ 97934 w 582"/>
                    <a:gd name="T59" fmla="*/ 216188 h 607"/>
                    <a:gd name="T60" fmla="*/ 90733 w 582"/>
                    <a:gd name="T61" fmla="*/ 212939 h 607"/>
                    <a:gd name="T62" fmla="*/ 93613 w 582"/>
                    <a:gd name="T63" fmla="*/ 218714 h 607"/>
                    <a:gd name="T64" fmla="*/ 114496 w 582"/>
                    <a:gd name="T65" fmla="*/ 212218 h 607"/>
                    <a:gd name="T66" fmla="*/ 108736 w 582"/>
                    <a:gd name="T67" fmla="*/ 216188 h 607"/>
                    <a:gd name="T68" fmla="*/ 116657 w 582"/>
                    <a:gd name="T69" fmla="*/ 217631 h 607"/>
                    <a:gd name="T70" fmla="*/ 132859 w 582"/>
                    <a:gd name="T71" fmla="*/ 207887 h 607"/>
                    <a:gd name="T72" fmla="*/ 133219 w 582"/>
                    <a:gd name="T73" fmla="*/ 213300 h 607"/>
                    <a:gd name="T74" fmla="*/ 157703 w 582"/>
                    <a:gd name="T75" fmla="*/ 198864 h 607"/>
                    <a:gd name="T76" fmla="*/ 149781 w 582"/>
                    <a:gd name="T77" fmla="*/ 200668 h 607"/>
                    <a:gd name="T78" fmla="*/ 154462 w 582"/>
                    <a:gd name="T79" fmla="*/ 203556 h 607"/>
                    <a:gd name="T80" fmla="*/ 169944 w 582"/>
                    <a:gd name="T81" fmla="*/ 185871 h 607"/>
                    <a:gd name="T82" fmla="*/ 165624 w 582"/>
                    <a:gd name="T83" fmla="*/ 193089 h 607"/>
                    <a:gd name="T84" fmla="*/ 173185 w 582"/>
                    <a:gd name="T85" fmla="*/ 189841 h 607"/>
                    <a:gd name="T86" fmla="*/ 182186 w 582"/>
                    <a:gd name="T87" fmla="*/ 172878 h 607"/>
                    <a:gd name="T88" fmla="*/ 184706 w 582"/>
                    <a:gd name="T89" fmla="*/ 178292 h 607"/>
                    <a:gd name="T90" fmla="*/ 198748 w 582"/>
                    <a:gd name="T91" fmla="*/ 155193 h 607"/>
                    <a:gd name="T92" fmla="*/ 192268 w 582"/>
                    <a:gd name="T93" fmla="*/ 156637 h 607"/>
                    <a:gd name="T94" fmla="*/ 197668 w 582"/>
                    <a:gd name="T95" fmla="*/ 157720 h 607"/>
                    <a:gd name="T96" fmla="*/ 200909 w 582"/>
                    <a:gd name="T97" fmla="*/ 133899 h 607"/>
                    <a:gd name="T98" fmla="*/ 199109 w 582"/>
                    <a:gd name="T99" fmla="*/ 138952 h 607"/>
                    <a:gd name="T100" fmla="*/ 205229 w 582"/>
                    <a:gd name="T101" fmla="*/ 136426 h 607"/>
                    <a:gd name="T102" fmla="*/ 203429 w 582"/>
                    <a:gd name="T103" fmla="*/ 115132 h 607"/>
                    <a:gd name="T104" fmla="*/ 208110 w 582"/>
                    <a:gd name="T105" fmla="*/ 119463 h 607"/>
                    <a:gd name="T106" fmla="*/ 207390 w 582"/>
                    <a:gd name="T107" fmla="*/ 92755 h 607"/>
                    <a:gd name="T108" fmla="*/ 203069 w 582"/>
                    <a:gd name="T109" fmla="*/ 96725 h 607"/>
                    <a:gd name="T110" fmla="*/ 207750 w 582"/>
                    <a:gd name="T111" fmla="*/ 96364 h 607"/>
                    <a:gd name="T112" fmla="*/ 198748 w 582"/>
                    <a:gd name="T113" fmla="*/ 70017 h 607"/>
                    <a:gd name="T114" fmla="*/ 198748 w 582"/>
                    <a:gd name="T115" fmla="*/ 78679 h 607"/>
                    <a:gd name="T116" fmla="*/ 202349 w 582"/>
                    <a:gd name="T117" fmla="*/ 73266 h 607"/>
                    <a:gd name="T118" fmla="*/ 194428 w 582"/>
                    <a:gd name="T119" fmla="*/ 60634 h 607"/>
                    <a:gd name="T120" fmla="*/ 194428 w 582"/>
                    <a:gd name="T121" fmla="*/ 55220 h 607"/>
                    <a:gd name="T122" fmla="*/ 188667 w 582"/>
                    <a:gd name="T123" fmla="*/ 55220 h 6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2" h="607">
                      <a:moveTo>
                        <a:pt x="499" y="98"/>
                      </a:moveTo>
                      <a:lnTo>
                        <a:pt x="499" y="98"/>
                      </a:lnTo>
                      <a:cubicBezTo>
                        <a:pt x="497" y="95"/>
                        <a:pt x="493" y="95"/>
                        <a:pt x="490" y="96"/>
                      </a:cubicBezTo>
                      <a:cubicBezTo>
                        <a:pt x="487" y="100"/>
                        <a:pt x="485" y="104"/>
                        <a:pt x="488" y="107"/>
                      </a:cubicBezTo>
                      <a:lnTo>
                        <a:pt x="490" y="108"/>
                      </a:lnTo>
                      <a:lnTo>
                        <a:pt x="492" y="110"/>
                      </a:lnTo>
                      <a:lnTo>
                        <a:pt x="493" y="112"/>
                      </a:lnTo>
                      <a:lnTo>
                        <a:pt x="493" y="113"/>
                      </a:lnTo>
                      <a:lnTo>
                        <a:pt x="494" y="115"/>
                      </a:lnTo>
                      <a:lnTo>
                        <a:pt x="496" y="116"/>
                      </a:lnTo>
                      <a:lnTo>
                        <a:pt x="497" y="117"/>
                      </a:lnTo>
                      <a:lnTo>
                        <a:pt x="499" y="117"/>
                      </a:lnTo>
                      <a:lnTo>
                        <a:pt x="499" y="119"/>
                      </a:lnTo>
                      <a:cubicBezTo>
                        <a:pt x="500" y="122"/>
                        <a:pt x="505" y="122"/>
                        <a:pt x="508" y="119"/>
                      </a:cubicBezTo>
                      <a:cubicBezTo>
                        <a:pt x="512" y="116"/>
                        <a:pt x="512" y="112"/>
                        <a:pt x="509" y="108"/>
                      </a:cubicBezTo>
                      <a:lnTo>
                        <a:pt x="508" y="107"/>
                      </a:lnTo>
                      <a:lnTo>
                        <a:pt x="506" y="105"/>
                      </a:lnTo>
                      <a:lnTo>
                        <a:pt x="506" y="104"/>
                      </a:lnTo>
                      <a:lnTo>
                        <a:pt x="505" y="103"/>
                      </a:lnTo>
                      <a:lnTo>
                        <a:pt x="503" y="101"/>
                      </a:lnTo>
                      <a:lnTo>
                        <a:pt x="501" y="100"/>
                      </a:lnTo>
                      <a:lnTo>
                        <a:pt x="500" y="100"/>
                      </a:lnTo>
                      <a:lnTo>
                        <a:pt x="499" y="98"/>
                      </a:lnTo>
                      <a:close/>
                      <a:moveTo>
                        <a:pt x="456" y="58"/>
                      </a:moveTo>
                      <a:lnTo>
                        <a:pt x="456" y="58"/>
                      </a:lnTo>
                      <a:cubicBezTo>
                        <a:pt x="451" y="56"/>
                        <a:pt x="447" y="56"/>
                        <a:pt x="446" y="60"/>
                      </a:cubicBezTo>
                      <a:cubicBezTo>
                        <a:pt x="443" y="63"/>
                        <a:pt x="444" y="67"/>
                        <a:pt x="447" y="70"/>
                      </a:cubicBezTo>
                      <a:lnTo>
                        <a:pt x="448" y="71"/>
                      </a:lnTo>
                      <a:lnTo>
                        <a:pt x="450" y="71"/>
                      </a:lnTo>
                      <a:lnTo>
                        <a:pt x="450" y="73"/>
                      </a:lnTo>
                      <a:lnTo>
                        <a:pt x="451" y="75"/>
                      </a:lnTo>
                      <a:lnTo>
                        <a:pt x="453" y="76"/>
                      </a:lnTo>
                      <a:lnTo>
                        <a:pt x="455" y="76"/>
                      </a:lnTo>
                      <a:lnTo>
                        <a:pt x="456" y="77"/>
                      </a:lnTo>
                      <a:lnTo>
                        <a:pt x="457" y="79"/>
                      </a:lnTo>
                      <a:cubicBezTo>
                        <a:pt x="460" y="82"/>
                        <a:pt x="464" y="80"/>
                        <a:pt x="468" y="77"/>
                      </a:cubicBezTo>
                      <a:cubicBezTo>
                        <a:pt x="471" y="75"/>
                        <a:pt x="471" y="70"/>
                        <a:pt x="466" y="67"/>
                      </a:cubicBezTo>
                      <a:lnTo>
                        <a:pt x="464" y="66"/>
                      </a:lnTo>
                      <a:lnTo>
                        <a:pt x="463" y="66"/>
                      </a:lnTo>
                      <a:lnTo>
                        <a:pt x="462" y="64"/>
                      </a:lnTo>
                      <a:lnTo>
                        <a:pt x="460" y="63"/>
                      </a:lnTo>
                      <a:lnTo>
                        <a:pt x="459" y="61"/>
                      </a:lnTo>
                      <a:lnTo>
                        <a:pt x="457" y="60"/>
                      </a:lnTo>
                      <a:lnTo>
                        <a:pt x="456" y="60"/>
                      </a:lnTo>
                      <a:lnTo>
                        <a:pt x="456" y="58"/>
                      </a:lnTo>
                      <a:close/>
                      <a:moveTo>
                        <a:pt x="404" y="28"/>
                      </a:moveTo>
                      <a:lnTo>
                        <a:pt x="404" y="28"/>
                      </a:lnTo>
                      <a:cubicBezTo>
                        <a:pt x="399" y="27"/>
                        <a:pt x="397" y="28"/>
                        <a:pt x="394" y="31"/>
                      </a:cubicBezTo>
                      <a:cubicBezTo>
                        <a:pt x="392" y="36"/>
                        <a:pt x="394" y="40"/>
                        <a:pt x="398" y="42"/>
                      </a:cubicBezTo>
                      <a:lnTo>
                        <a:pt x="399" y="42"/>
                      </a:lnTo>
                      <a:lnTo>
                        <a:pt x="401" y="43"/>
                      </a:lnTo>
                      <a:lnTo>
                        <a:pt x="403" y="43"/>
                      </a:lnTo>
                      <a:lnTo>
                        <a:pt x="404" y="45"/>
                      </a:lnTo>
                      <a:lnTo>
                        <a:pt x="407" y="46"/>
                      </a:lnTo>
                      <a:lnTo>
                        <a:pt x="408" y="46"/>
                      </a:lnTo>
                      <a:lnTo>
                        <a:pt x="410" y="48"/>
                      </a:lnTo>
                      <a:cubicBezTo>
                        <a:pt x="414" y="49"/>
                        <a:pt x="419" y="48"/>
                        <a:pt x="420" y="45"/>
                      </a:cubicBezTo>
                      <a:cubicBezTo>
                        <a:pt x="422" y="40"/>
                        <a:pt x="420" y="38"/>
                        <a:pt x="418" y="35"/>
                      </a:cubicBezTo>
                      <a:lnTo>
                        <a:pt x="416" y="35"/>
                      </a:lnTo>
                      <a:lnTo>
                        <a:pt x="414" y="33"/>
                      </a:lnTo>
                      <a:lnTo>
                        <a:pt x="413" y="33"/>
                      </a:lnTo>
                      <a:lnTo>
                        <a:pt x="411" y="31"/>
                      </a:lnTo>
                      <a:lnTo>
                        <a:pt x="410" y="31"/>
                      </a:lnTo>
                      <a:lnTo>
                        <a:pt x="408" y="30"/>
                      </a:lnTo>
                      <a:lnTo>
                        <a:pt x="406" y="30"/>
                      </a:lnTo>
                      <a:lnTo>
                        <a:pt x="404" y="28"/>
                      </a:lnTo>
                      <a:close/>
                      <a:moveTo>
                        <a:pt x="348" y="10"/>
                      </a:moveTo>
                      <a:lnTo>
                        <a:pt x="348" y="10"/>
                      </a:lnTo>
                      <a:cubicBezTo>
                        <a:pt x="343" y="7"/>
                        <a:pt x="341" y="11"/>
                        <a:pt x="339" y="14"/>
                      </a:cubicBezTo>
                      <a:cubicBezTo>
                        <a:pt x="337" y="18"/>
                        <a:pt x="341" y="23"/>
                        <a:pt x="345" y="23"/>
                      </a:cubicBezTo>
                      <a:lnTo>
                        <a:pt x="346" y="24"/>
                      </a:lnTo>
                      <a:lnTo>
                        <a:pt x="348" y="24"/>
                      </a:lnTo>
                      <a:lnTo>
                        <a:pt x="349" y="24"/>
                      </a:lnTo>
                      <a:lnTo>
                        <a:pt x="350" y="24"/>
                      </a:lnTo>
                      <a:lnTo>
                        <a:pt x="354" y="26"/>
                      </a:lnTo>
                      <a:lnTo>
                        <a:pt x="355" y="26"/>
                      </a:lnTo>
                      <a:lnTo>
                        <a:pt x="357" y="26"/>
                      </a:lnTo>
                      <a:lnTo>
                        <a:pt x="358" y="27"/>
                      </a:lnTo>
                      <a:cubicBezTo>
                        <a:pt x="362" y="27"/>
                        <a:pt x="366" y="26"/>
                        <a:pt x="367" y="21"/>
                      </a:cubicBezTo>
                      <a:cubicBezTo>
                        <a:pt x="369" y="18"/>
                        <a:pt x="366" y="14"/>
                        <a:pt x="362" y="12"/>
                      </a:cubicBezTo>
                      <a:lnTo>
                        <a:pt x="359" y="12"/>
                      </a:lnTo>
                      <a:lnTo>
                        <a:pt x="358" y="12"/>
                      </a:lnTo>
                      <a:lnTo>
                        <a:pt x="357" y="11"/>
                      </a:lnTo>
                      <a:lnTo>
                        <a:pt x="355" y="11"/>
                      </a:lnTo>
                      <a:lnTo>
                        <a:pt x="354" y="11"/>
                      </a:lnTo>
                      <a:lnTo>
                        <a:pt x="352" y="10"/>
                      </a:lnTo>
                      <a:lnTo>
                        <a:pt x="349" y="10"/>
                      </a:lnTo>
                      <a:lnTo>
                        <a:pt x="348" y="10"/>
                      </a:lnTo>
                      <a:close/>
                      <a:moveTo>
                        <a:pt x="289" y="0"/>
                      </a:moveTo>
                      <a:lnTo>
                        <a:pt x="289" y="0"/>
                      </a:lnTo>
                      <a:cubicBezTo>
                        <a:pt x="285" y="0"/>
                        <a:pt x="281" y="3"/>
                        <a:pt x="281" y="7"/>
                      </a:cubicBezTo>
                      <a:cubicBezTo>
                        <a:pt x="281" y="12"/>
                        <a:pt x="284" y="15"/>
                        <a:pt x="289" y="15"/>
                      </a:cubicBezTo>
                      <a:lnTo>
                        <a:pt x="290" y="15"/>
                      </a:lnTo>
                      <a:lnTo>
                        <a:pt x="292" y="15"/>
                      </a:lnTo>
                      <a:lnTo>
                        <a:pt x="293" y="15"/>
                      </a:lnTo>
                      <a:lnTo>
                        <a:pt x="294" y="15"/>
                      </a:lnTo>
                      <a:lnTo>
                        <a:pt x="297" y="15"/>
                      </a:lnTo>
                      <a:lnTo>
                        <a:pt x="299" y="15"/>
                      </a:lnTo>
                      <a:lnTo>
                        <a:pt x="301" y="17"/>
                      </a:lnTo>
                      <a:lnTo>
                        <a:pt x="302" y="17"/>
                      </a:lnTo>
                      <a:cubicBezTo>
                        <a:pt x="306" y="17"/>
                        <a:pt x="310" y="14"/>
                        <a:pt x="310" y="10"/>
                      </a:cubicBezTo>
                      <a:cubicBezTo>
                        <a:pt x="310" y="6"/>
                        <a:pt x="308" y="2"/>
                        <a:pt x="303" y="2"/>
                      </a:cubicBezTo>
                      <a:lnTo>
                        <a:pt x="302" y="2"/>
                      </a:lnTo>
                      <a:lnTo>
                        <a:pt x="299" y="2"/>
                      </a:lnTo>
                      <a:lnTo>
                        <a:pt x="297" y="2"/>
                      </a:lnTo>
                      <a:lnTo>
                        <a:pt x="296" y="0"/>
                      </a:lnTo>
                      <a:lnTo>
                        <a:pt x="294" y="0"/>
                      </a:lnTo>
                      <a:lnTo>
                        <a:pt x="293" y="0"/>
                      </a:lnTo>
                      <a:lnTo>
                        <a:pt x="290" y="0"/>
                      </a:lnTo>
                      <a:lnTo>
                        <a:pt x="289" y="0"/>
                      </a:lnTo>
                      <a:close/>
                      <a:moveTo>
                        <a:pt x="229" y="5"/>
                      </a:moveTo>
                      <a:lnTo>
                        <a:pt x="229" y="5"/>
                      </a:lnTo>
                      <a:cubicBezTo>
                        <a:pt x="227" y="5"/>
                        <a:pt x="223" y="7"/>
                        <a:pt x="223" y="12"/>
                      </a:cubicBezTo>
                      <a:cubicBezTo>
                        <a:pt x="225" y="17"/>
                        <a:pt x="228" y="19"/>
                        <a:pt x="232" y="18"/>
                      </a:cubicBezTo>
                      <a:lnTo>
                        <a:pt x="234" y="18"/>
                      </a:lnTo>
                      <a:lnTo>
                        <a:pt x="235" y="18"/>
                      </a:lnTo>
                      <a:lnTo>
                        <a:pt x="238" y="18"/>
                      </a:lnTo>
                      <a:lnTo>
                        <a:pt x="240" y="18"/>
                      </a:lnTo>
                      <a:lnTo>
                        <a:pt x="241" y="17"/>
                      </a:lnTo>
                      <a:lnTo>
                        <a:pt x="243" y="17"/>
                      </a:lnTo>
                      <a:lnTo>
                        <a:pt x="244" y="17"/>
                      </a:lnTo>
                      <a:lnTo>
                        <a:pt x="245" y="17"/>
                      </a:lnTo>
                      <a:cubicBezTo>
                        <a:pt x="250" y="17"/>
                        <a:pt x="253" y="12"/>
                        <a:pt x="253" y="10"/>
                      </a:cubicBezTo>
                      <a:cubicBezTo>
                        <a:pt x="252" y="5"/>
                        <a:pt x="248" y="2"/>
                        <a:pt x="244" y="2"/>
                      </a:cubicBezTo>
                      <a:lnTo>
                        <a:pt x="243" y="2"/>
                      </a:lnTo>
                      <a:lnTo>
                        <a:pt x="241" y="3"/>
                      </a:lnTo>
                      <a:lnTo>
                        <a:pt x="240" y="3"/>
                      </a:lnTo>
                      <a:lnTo>
                        <a:pt x="237" y="3"/>
                      </a:lnTo>
                      <a:lnTo>
                        <a:pt x="235" y="3"/>
                      </a:lnTo>
                      <a:lnTo>
                        <a:pt x="234" y="3"/>
                      </a:lnTo>
                      <a:lnTo>
                        <a:pt x="232" y="3"/>
                      </a:lnTo>
                      <a:lnTo>
                        <a:pt x="229" y="5"/>
                      </a:lnTo>
                      <a:close/>
                      <a:moveTo>
                        <a:pt x="187" y="14"/>
                      </a:moveTo>
                      <a:lnTo>
                        <a:pt x="191" y="28"/>
                      </a:lnTo>
                      <a:lnTo>
                        <a:pt x="187" y="14"/>
                      </a:lnTo>
                      <a:close/>
                      <a:moveTo>
                        <a:pt x="173" y="19"/>
                      </a:moveTo>
                      <a:lnTo>
                        <a:pt x="173" y="19"/>
                      </a:lnTo>
                      <a:cubicBezTo>
                        <a:pt x="168" y="21"/>
                        <a:pt x="167" y="24"/>
                        <a:pt x="168" y="28"/>
                      </a:cubicBezTo>
                      <a:cubicBezTo>
                        <a:pt x="170" y="33"/>
                        <a:pt x="173" y="35"/>
                        <a:pt x="178" y="33"/>
                      </a:cubicBezTo>
                      <a:lnTo>
                        <a:pt x="179" y="33"/>
                      </a:lnTo>
                      <a:lnTo>
                        <a:pt x="180" y="31"/>
                      </a:lnTo>
                      <a:lnTo>
                        <a:pt x="182" y="31"/>
                      </a:lnTo>
                      <a:lnTo>
                        <a:pt x="183" y="30"/>
                      </a:lnTo>
                      <a:lnTo>
                        <a:pt x="185" y="30"/>
                      </a:lnTo>
                      <a:lnTo>
                        <a:pt x="188" y="30"/>
                      </a:lnTo>
                      <a:lnTo>
                        <a:pt x="189" y="28"/>
                      </a:lnTo>
                      <a:lnTo>
                        <a:pt x="191" y="28"/>
                      </a:lnTo>
                      <a:cubicBezTo>
                        <a:pt x="195" y="27"/>
                        <a:pt x="196" y="23"/>
                        <a:pt x="195" y="19"/>
                      </a:cubicBezTo>
                      <a:cubicBezTo>
                        <a:pt x="194" y="15"/>
                        <a:pt x="191" y="14"/>
                        <a:pt x="187" y="14"/>
                      </a:cubicBezTo>
                      <a:lnTo>
                        <a:pt x="185" y="15"/>
                      </a:lnTo>
                      <a:lnTo>
                        <a:pt x="183" y="15"/>
                      </a:lnTo>
                      <a:lnTo>
                        <a:pt x="180" y="17"/>
                      </a:lnTo>
                      <a:lnTo>
                        <a:pt x="179" y="17"/>
                      </a:lnTo>
                      <a:lnTo>
                        <a:pt x="178" y="17"/>
                      </a:lnTo>
                      <a:lnTo>
                        <a:pt x="176" y="18"/>
                      </a:lnTo>
                      <a:lnTo>
                        <a:pt x="175" y="18"/>
                      </a:lnTo>
                      <a:lnTo>
                        <a:pt x="173" y="19"/>
                      </a:lnTo>
                      <a:close/>
                      <a:moveTo>
                        <a:pt x="119" y="45"/>
                      </a:moveTo>
                      <a:lnTo>
                        <a:pt x="119" y="45"/>
                      </a:lnTo>
                      <a:cubicBezTo>
                        <a:pt x="115" y="48"/>
                        <a:pt x="114" y="52"/>
                        <a:pt x="117" y="55"/>
                      </a:cubicBezTo>
                      <a:cubicBezTo>
                        <a:pt x="118" y="58"/>
                        <a:pt x="123" y="60"/>
                        <a:pt x="127" y="58"/>
                      </a:cubicBezTo>
                      <a:lnTo>
                        <a:pt x="127" y="56"/>
                      </a:lnTo>
                      <a:lnTo>
                        <a:pt x="129" y="56"/>
                      </a:lnTo>
                      <a:lnTo>
                        <a:pt x="130" y="55"/>
                      </a:lnTo>
                      <a:lnTo>
                        <a:pt x="131" y="54"/>
                      </a:lnTo>
                      <a:lnTo>
                        <a:pt x="133" y="54"/>
                      </a:lnTo>
                      <a:lnTo>
                        <a:pt x="136" y="52"/>
                      </a:lnTo>
                      <a:lnTo>
                        <a:pt x="138" y="51"/>
                      </a:lnTo>
                      <a:lnTo>
                        <a:pt x="139" y="51"/>
                      </a:lnTo>
                      <a:cubicBezTo>
                        <a:pt x="142" y="48"/>
                        <a:pt x="143" y="45"/>
                        <a:pt x="142" y="40"/>
                      </a:cubicBezTo>
                      <a:cubicBezTo>
                        <a:pt x="140" y="38"/>
                        <a:pt x="136" y="36"/>
                        <a:pt x="131" y="38"/>
                      </a:cubicBezTo>
                      <a:lnTo>
                        <a:pt x="130" y="39"/>
                      </a:lnTo>
                      <a:lnTo>
                        <a:pt x="129" y="40"/>
                      </a:lnTo>
                      <a:lnTo>
                        <a:pt x="127" y="40"/>
                      </a:lnTo>
                      <a:lnTo>
                        <a:pt x="124" y="42"/>
                      </a:lnTo>
                      <a:lnTo>
                        <a:pt x="123" y="42"/>
                      </a:lnTo>
                      <a:lnTo>
                        <a:pt x="121" y="43"/>
                      </a:lnTo>
                      <a:lnTo>
                        <a:pt x="119" y="45"/>
                      </a:lnTo>
                      <a:close/>
                      <a:moveTo>
                        <a:pt x="73" y="80"/>
                      </a:moveTo>
                      <a:lnTo>
                        <a:pt x="73" y="80"/>
                      </a:lnTo>
                      <a:cubicBezTo>
                        <a:pt x="69" y="83"/>
                        <a:pt x="68" y="88"/>
                        <a:pt x="70" y="91"/>
                      </a:cubicBezTo>
                      <a:cubicBezTo>
                        <a:pt x="74" y="94"/>
                        <a:pt x="78" y="94"/>
                        <a:pt x="81" y="92"/>
                      </a:cubicBezTo>
                      <a:lnTo>
                        <a:pt x="82" y="91"/>
                      </a:lnTo>
                      <a:lnTo>
                        <a:pt x="84" y="89"/>
                      </a:lnTo>
                      <a:lnTo>
                        <a:pt x="86" y="88"/>
                      </a:lnTo>
                      <a:lnTo>
                        <a:pt x="87" y="87"/>
                      </a:lnTo>
                      <a:lnTo>
                        <a:pt x="89" y="85"/>
                      </a:lnTo>
                      <a:lnTo>
                        <a:pt x="90" y="83"/>
                      </a:lnTo>
                      <a:lnTo>
                        <a:pt x="91" y="82"/>
                      </a:lnTo>
                      <a:cubicBezTo>
                        <a:pt x="94" y="80"/>
                        <a:pt x="96" y="75"/>
                        <a:pt x="93" y="71"/>
                      </a:cubicBezTo>
                      <a:cubicBezTo>
                        <a:pt x="90" y="68"/>
                        <a:pt x="86" y="68"/>
                        <a:pt x="82" y="71"/>
                      </a:cubicBezTo>
                      <a:lnTo>
                        <a:pt x="81" y="73"/>
                      </a:lnTo>
                      <a:lnTo>
                        <a:pt x="80" y="73"/>
                      </a:lnTo>
                      <a:lnTo>
                        <a:pt x="78" y="75"/>
                      </a:lnTo>
                      <a:lnTo>
                        <a:pt x="77" y="76"/>
                      </a:lnTo>
                      <a:lnTo>
                        <a:pt x="75" y="77"/>
                      </a:lnTo>
                      <a:lnTo>
                        <a:pt x="74" y="79"/>
                      </a:lnTo>
                      <a:lnTo>
                        <a:pt x="73" y="80"/>
                      </a:lnTo>
                      <a:close/>
                      <a:moveTo>
                        <a:pt x="32" y="125"/>
                      </a:moveTo>
                      <a:lnTo>
                        <a:pt x="32" y="125"/>
                      </a:lnTo>
                      <a:cubicBezTo>
                        <a:pt x="29" y="128"/>
                        <a:pt x="31" y="133"/>
                        <a:pt x="34" y="135"/>
                      </a:cubicBezTo>
                      <a:cubicBezTo>
                        <a:pt x="37" y="138"/>
                        <a:pt x="41" y="137"/>
                        <a:pt x="44" y="133"/>
                      </a:cubicBezTo>
                      <a:lnTo>
                        <a:pt x="44" y="132"/>
                      </a:lnTo>
                      <a:lnTo>
                        <a:pt x="45" y="131"/>
                      </a:lnTo>
                      <a:lnTo>
                        <a:pt x="47" y="129"/>
                      </a:lnTo>
                      <a:lnTo>
                        <a:pt x="47" y="128"/>
                      </a:lnTo>
                      <a:lnTo>
                        <a:pt x="49" y="126"/>
                      </a:lnTo>
                      <a:lnTo>
                        <a:pt x="50" y="126"/>
                      </a:lnTo>
                      <a:lnTo>
                        <a:pt x="52" y="125"/>
                      </a:lnTo>
                      <a:lnTo>
                        <a:pt x="52" y="124"/>
                      </a:lnTo>
                      <a:lnTo>
                        <a:pt x="53" y="122"/>
                      </a:lnTo>
                      <a:cubicBezTo>
                        <a:pt x="54" y="119"/>
                        <a:pt x="54" y="115"/>
                        <a:pt x="52" y="113"/>
                      </a:cubicBezTo>
                      <a:cubicBezTo>
                        <a:pt x="49" y="110"/>
                        <a:pt x="44" y="110"/>
                        <a:pt x="41" y="113"/>
                      </a:cubicBezTo>
                      <a:lnTo>
                        <a:pt x="41" y="115"/>
                      </a:lnTo>
                      <a:lnTo>
                        <a:pt x="40" y="116"/>
                      </a:lnTo>
                      <a:lnTo>
                        <a:pt x="38" y="117"/>
                      </a:lnTo>
                      <a:lnTo>
                        <a:pt x="37" y="117"/>
                      </a:lnTo>
                      <a:lnTo>
                        <a:pt x="37" y="119"/>
                      </a:lnTo>
                      <a:lnTo>
                        <a:pt x="36" y="120"/>
                      </a:lnTo>
                      <a:lnTo>
                        <a:pt x="34" y="122"/>
                      </a:lnTo>
                      <a:lnTo>
                        <a:pt x="32" y="124"/>
                      </a:lnTo>
                      <a:lnTo>
                        <a:pt x="32" y="125"/>
                      </a:lnTo>
                      <a:close/>
                      <a:moveTo>
                        <a:pt x="3" y="177"/>
                      </a:moveTo>
                      <a:lnTo>
                        <a:pt x="3" y="177"/>
                      </a:lnTo>
                      <a:cubicBezTo>
                        <a:pt x="0" y="180"/>
                        <a:pt x="3" y="184"/>
                        <a:pt x="5" y="185"/>
                      </a:cubicBezTo>
                      <a:cubicBezTo>
                        <a:pt x="9" y="189"/>
                        <a:pt x="13" y="185"/>
                        <a:pt x="16" y="182"/>
                      </a:cubicBezTo>
                      <a:lnTo>
                        <a:pt x="16" y="181"/>
                      </a:lnTo>
                      <a:lnTo>
                        <a:pt x="17" y="178"/>
                      </a:lnTo>
                      <a:lnTo>
                        <a:pt x="17" y="177"/>
                      </a:lnTo>
                      <a:lnTo>
                        <a:pt x="19" y="175"/>
                      </a:lnTo>
                      <a:lnTo>
                        <a:pt x="19" y="174"/>
                      </a:lnTo>
                      <a:lnTo>
                        <a:pt x="20" y="172"/>
                      </a:lnTo>
                      <a:lnTo>
                        <a:pt x="20" y="170"/>
                      </a:lnTo>
                      <a:lnTo>
                        <a:pt x="22" y="169"/>
                      </a:lnTo>
                      <a:cubicBezTo>
                        <a:pt x="24" y="166"/>
                        <a:pt x="22" y="162"/>
                        <a:pt x="19" y="160"/>
                      </a:cubicBezTo>
                      <a:cubicBezTo>
                        <a:pt x="15" y="159"/>
                        <a:pt x="10" y="159"/>
                        <a:pt x="9" y="164"/>
                      </a:cubicBezTo>
                      <a:lnTo>
                        <a:pt x="9" y="165"/>
                      </a:lnTo>
                      <a:lnTo>
                        <a:pt x="7" y="166"/>
                      </a:lnTo>
                      <a:lnTo>
                        <a:pt x="5" y="168"/>
                      </a:lnTo>
                      <a:lnTo>
                        <a:pt x="5" y="169"/>
                      </a:lnTo>
                      <a:lnTo>
                        <a:pt x="4" y="170"/>
                      </a:lnTo>
                      <a:lnTo>
                        <a:pt x="4" y="172"/>
                      </a:lnTo>
                      <a:lnTo>
                        <a:pt x="3" y="174"/>
                      </a:lnTo>
                      <a:lnTo>
                        <a:pt x="3" y="175"/>
                      </a:lnTo>
                      <a:lnTo>
                        <a:pt x="3" y="177"/>
                      </a:lnTo>
                      <a:close/>
                      <a:moveTo>
                        <a:pt x="265" y="606"/>
                      </a:moveTo>
                      <a:lnTo>
                        <a:pt x="265" y="606"/>
                      </a:lnTo>
                      <a:cubicBezTo>
                        <a:pt x="269" y="606"/>
                        <a:pt x="272" y="603"/>
                        <a:pt x="272" y="599"/>
                      </a:cubicBezTo>
                      <a:cubicBezTo>
                        <a:pt x="272" y="596"/>
                        <a:pt x="269" y="591"/>
                        <a:pt x="265" y="591"/>
                      </a:cubicBezTo>
                      <a:lnTo>
                        <a:pt x="264" y="591"/>
                      </a:lnTo>
                      <a:lnTo>
                        <a:pt x="260" y="591"/>
                      </a:lnTo>
                      <a:lnTo>
                        <a:pt x="259" y="591"/>
                      </a:lnTo>
                      <a:lnTo>
                        <a:pt x="257" y="591"/>
                      </a:lnTo>
                      <a:lnTo>
                        <a:pt x="256" y="591"/>
                      </a:lnTo>
                      <a:lnTo>
                        <a:pt x="255" y="591"/>
                      </a:lnTo>
                      <a:lnTo>
                        <a:pt x="252" y="591"/>
                      </a:lnTo>
                      <a:lnTo>
                        <a:pt x="252" y="590"/>
                      </a:lnTo>
                      <a:cubicBezTo>
                        <a:pt x="247" y="590"/>
                        <a:pt x="244" y="593"/>
                        <a:pt x="244" y="597"/>
                      </a:cubicBezTo>
                      <a:cubicBezTo>
                        <a:pt x="243" y="601"/>
                        <a:pt x="245" y="604"/>
                        <a:pt x="250" y="604"/>
                      </a:cubicBezTo>
                      <a:lnTo>
                        <a:pt x="252" y="604"/>
                      </a:lnTo>
                      <a:lnTo>
                        <a:pt x="253" y="604"/>
                      </a:lnTo>
                      <a:lnTo>
                        <a:pt x="255" y="604"/>
                      </a:lnTo>
                      <a:lnTo>
                        <a:pt x="256" y="606"/>
                      </a:lnTo>
                      <a:lnTo>
                        <a:pt x="259" y="606"/>
                      </a:lnTo>
                      <a:lnTo>
                        <a:pt x="260" y="606"/>
                      </a:lnTo>
                      <a:lnTo>
                        <a:pt x="261" y="606"/>
                      </a:lnTo>
                      <a:lnTo>
                        <a:pt x="264" y="606"/>
                      </a:lnTo>
                      <a:lnTo>
                        <a:pt x="265" y="606"/>
                      </a:lnTo>
                      <a:close/>
                      <a:moveTo>
                        <a:pt x="324" y="603"/>
                      </a:moveTo>
                      <a:lnTo>
                        <a:pt x="324" y="603"/>
                      </a:lnTo>
                      <a:cubicBezTo>
                        <a:pt x="329" y="601"/>
                        <a:pt x="331" y="599"/>
                        <a:pt x="330" y="594"/>
                      </a:cubicBezTo>
                      <a:cubicBezTo>
                        <a:pt x="330" y="590"/>
                        <a:pt x="325" y="588"/>
                        <a:pt x="322" y="588"/>
                      </a:cubicBezTo>
                      <a:lnTo>
                        <a:pt x="320" y="588"/>
                      </a:lnTo>
                      <a:lnTo>
                        <a:pt x="318" y="588"/>
                      </a:lnTo>
                      <a:lnTo>
                        <a:pt x="317" y="588"/>
                      </a:lnTo>
                      <a:lnTo>
                        <a:pt x="315" y="590"/>
                      </a:lnTo>
                      <a:lnTo>
                        <a:pt x="314" y="590"/>
                      </a:lnTo>
                      <a:lnTo>
                        <a:pt x="310" y="590"/>
                      </a:lnTo>
                      <a:lnTo>
                        <a:pt x="309" y="590"/>
                      </a:lnTo>
                      <a:lnTo>
                        <a:pt x="308" y="590"/>
                      </a:lnTo>
                      <a:cubicBezTo>
                        <a:pt x="303" y="590"/>
                        <a:pt x="301" y="594"/>
                        <a:pt x="302" y="599"/>
                      </a:cubicBezTo>
                      <a:cubicBezTo>
                        <a:pt x="302" y="601"/>
                        <a:pt x="305" y="604"/>
                        <a:pt x="309" y="604"/>
                      </a:cubicBezTo>
                      <a:lnTo>
                        <a:pt x="310" y="604"/>
                      </a:lnTo>
                      <a:lnTo>
                        <a:pt x="314" y="604"/>
                      </a:lnTo>
                      <a:lnTo>
                        <a:pt x="315" y="603"/>
                      </a:lnTo>
                      <a:lnTo>
                        <a:pt x="317" y="603"/>
                      </a:lnTo>
                      <a:lnTo>
                        <a:pt x="318" y="603"/>
                      </a:lnTo>
                      <a:lnTo>
                        <a:pt x="321" y="603"/>
                      </a:lnTo>
                      <a:lnTo>
                        <a:pt x="322" y="603"/>
                      </a:lnTo>
                      <a:lnTo>
                        <a:pt x="324" y="603"/>
                      </a:lnTo>
                      <a:close/>
                      <a:moveTo>
                        <a:pt x="382" y="588"/>
                      </a:moveTo>
                      <a:lnTo>
                        <a:pt x="382" y="588"/>
                      </a:lnTo>
                      <a:cubicBezTo>
                        <a:pt x="385" y="587"/>
                        <a:pt x="387" y="583"/>
                        <a:pt x="386" y="578"/>
                      </a:cubicBezTo>
                      <a:cubicBezTo>
                        <a:pt x="385" y="575"/>
                        <a:pt x="380" y="572"/>
                        <a:pt x="376" y="573"/>
                      </a:cubicBezTo>
                      <a:lnTo>
                        <a:pt x="376" y="575"/>
                      </a:lnTo>
                      <a:lnTo>
                        <a:pt x="374" y="575"/>
                      </a:lnTo>
                      <a:lnTo>
                        <a:pt x="371" y="575"/>
                      </a:lnTo>
                      <a:lnTo>
                        <a:pt x="370" y="576"/>
                      </a:lnTo>
                      <a:lnTo>
                        <a:pt x="369" y="576"/>
                      </a:lnTo>
                      <a:lnTo>
                        <a:pt x="367" y="578"/>
                      </a:lnTo>
                      <a:lnTo>
                        <a:pt x="366" y="578"/>
                      </a:lnTo>
                      <a:lnTo>
                        <a:pt x="364" y="578"/>
                      </a:lnTo>
                      <a:lnTo>
                        <a:pt x="362" y="578"/>
                      </a:lnTo>
                      <a:cubicBezTo>
                        <a:pt x="359" y="579"/>
                        <a:pt x="357" y="584"/>
                        <a:pt x="358" y="588"/>
                      </a:cubicBezTo>
                      <a:cubicBezTo>
                        <a:pt x="359" y="591"/>
                        <a:pt x="364" y="594"/>
                        <a:pt x="367" y="593"/>
                      </a:cubicBezTo>
                      <a:lnTo>
                        <a:pt x="369" y="593"/>
                      </a:lnTo>
                      <a:lnTo>
                        <a:pt x="370" y="591"/>
                      </a:lnTo>
                      <a:lnTo>
                        <a:pt x="371" y="591"/>
                      </a:lnTo>
                      <a:lnTo>
                        <a:pt x="373" y="591"/>
                      </a:lnTo>
                      <a:lnTo>
                        <a:pt x="374" y="590"/>
                      </a:lnTo>
                      <a:lnTo>
                        <a:pt x="378" y="590"/>
                      </a:lnTo>
                      <a:lnTo>
                        <a:pt x="379" y="588"/>
                      </a:lnTo>
                      <a:lnTo>
                        <a:pt x="380" y="588"/>
                      </a:lnTo>
                      <a:lnTo>
                        <a:pt x="382" y="588"/>
                      </a:lnTo>
                      <a:close/>
                      <a:moveTo>
                        <a:pt x="435" y="562"/>
                      </a:moveTo>
                      <a:lnTo>
                        <a:pt x="435" y="562"/>
                      </a:lnTo>
                      <a:cubicBezTo>
                        <a:pt x="438" y="560"/>
                        <a:pt x="439" y="556"/>
                        <a:pt x="438" y="551"/>
                      </a:cubicBezTo>
                      <a:cubicBezTo>
                        <a:pt x="435" y="548"/>
                        <a:pt x="431" y="547"/>
                        <a:pt x="428" y="550"/>
                      </a:cubicBezTo>
                      <a:lnTo>
                        <a:pt x="426" y="550"/>
                      </a:lnTo>
                      <a:lnTo>
                        <a:pt x="425" y="551"/>
                      </a:lnTo>
                      <a:lnTo>
                        <a:pt x="423" y="551"/>
                      </a:lnTo>
                      <a:lnTo>
                        <a:pt x="422" y="552"/>
                      </a:lnTo>
                      <a:lnTo>
                        <a:pt x="420" y="552"/>
                      </a:lnTo>
                      <a:lnTo>
                        <a:pt x="419" y="555"/>
                      </a:lnTo>
                      <a:lnTo>
                        <a:pt x="418" y="556"/>
                      </a:lnTo>
                      <a:lnTo>
                        <a:pt x="416" y="556"/>
                      </a:lnTo>
                      <a:cubicBezTo>
                        <a:pt x="411" y="559"/>
                        <a:pt x="410" y="563"/>
                        <a:pt x="413" y="566"/>
                      </a:cubicBezTo>
                      <a:cubicBezTo>
                        <a:pt x="414" y="569"/>
                        <a:pt x="419" y="571"/>
                        <a:pt x="422" y="569"/>
                      </a:cubicBezTo>
                      <a:lnTo>
                        <a:pt x="425" y="568"/>
                      </a:lnTo>
                      <a:lnTo>
                        <a:pt x="426" y="568"/>
                      </a:lnTo>
                      <a:lnTo>
                        <a:pt x="428" y="566"/>
                      </a:lnTo>
                      <a:lnTo>
                        <a:pt x="429" y="564"/>
                      </a:lnTo>
                      <a:lnTo>
                        <a:pt x="431" y="564"/>
                      </a:lnTo>
                      <a:lnTo>
                        <a:pt x="432" y="563"/>
                      </a:lnTo>
                      <a:lnTo>
                        <a:pt x="434" y="562"/>
                      </a:lnTo>
                      <a:lnTo>
                        <a:pt x="435" y="562"/>
                      </a:lnTo>
                      <a:close/>
                      <a:moveTo>
                        <a:pt x="483" y="526"/>
                      </a:moveTo>
                      <a:lnTo>
                        <a:pt x="483" y="526"/>
                      </a:lnTo>
                      <a:cubicBezTo>
                        <a:pt x="485" y="523"/>
                        <a:pt x="485" y="519"/>
                        <a:pt x="483" y="515"/>
                      </a:cubicBezTo>
                      <a:cubicBezTo>
                        <a:pt x="480" y="513"/>
                        <a:pt x="475" y="513"/>
                        <a:pt x="472" y="515"/>
                      </a:cubicBezTo>
                      <a:lnTo>
                        <a:pt x="471" y="518"/>
                      </a:lnTo>
                      <a:lnTo>
                        <a:pt x="469" y="519"/>
                      </a:lnTo>
                      <a:lnTo>
                        <a:pt x="468" y="520"/>
                      </a:lnTo>
                      <a:lnTo>
                        <a:pt x="466" y="520"/>
                      </a:lnTo>
                      <a:lnTo>
                        <a:pt x="464" y="522"/>
                      </a:lnTo>
                      <a:lnTo>
                        <a:pt x="463" y="523"/>
                      </a:lnTo>
                      <a:lnTo>
                        <a:pt x="462" y="525"/>
                      </a:lnTo>
                      <a:cubicBezTo>
                        <a:pt x="459" y="527"/>
                        <a:pt x="459" y="532"/>
                        <a:pt x="460" y="535"/>
                      </a:cubicBezTo>
                      <a:cubicBezTo>
                        <a:pt x="463" y="538"/>
                        <a:pt x="468" y="538"/>
                        <a:pt x="471" y="536"/>
                      </a:cubicBezTo>
                      <a:lnTo>
                        <a:pt x="472" y="535"/>
                      </a:lnTo>
                      <a:lnTo>
                        <a:pt x="473" y="534"/>
                      </a:lnTo>
                      <a:lnTo>
                        <a:pt x="475" y="534"/>
                      </a:lnTo>
                      <a:lnTo>
                        <a:pt x="476" y="532"/>
                      </a:lnTo>
                      <a:lnTo>
                        <a:pt x="478" y="531"/>
                      </a:lnTo>
                      <a:lnTo>
                        <a:pt x="478" y="529"/>
                      </a:lnTo>
                      <a:lnTo>
                        <a:pt x="480" y="527"/>
                      </a:lnTo>
                      <a:lnTo>
                        <a:pt x="481" y="526"/>
                      </a:lnTo>
                      <a:lnTo>
                        <a:pt x="483" y="526"/>
                      </a:lnTo>
                      <a:close/>
                      <a:moveTo>
                        <a:pt x="522" y="482"/>
                      </a:moveTo>
                      <a:lnTo>
                        <a:pt x="522" y="482"/>
                      </a:lnTo>
                      <a:cubicBezTo>
                        <a:pt x="524" y="479"/>
                        <a:pt x="524" y="474"/>
                        <a:pt x="521" y="471"/>
                      </a:cubicBezTo>
                      <a:cubicBezTo>
                        <a:pt x="517" y="470"/>
                        <a:pt x="512" y="470"/>
                        <a:pt x="511" y="473"/>
                      </a:cubicBezTo>
                      <a:lnTo>
                        <a:pt x="509" y="474"/>
                      </a:lnTo>
                      <a:lnTo>
                        <a:pt x="508" y="476"/>
                      </a:lnTo>
                      <a:lnTo>
                        <a:pt x="508" y="477"/>
                      </a:lnTo>
                      <a:lnTo>
                        <a:pt x="506" y="479"/>
                      </a:lnTo>
                      <a:lnTo>
                        <a:pt x="505" y="480"/>
                      </a:lnTo>
                      <a:lnTo>
                        <a:pt x="505" y="482"/>
                      </a:lnTo>
                      <a:lnTo>
                        <a:pt x="503" y="483"/>
                      </a:lnTo>
                      <a:lnTo>
                        <a:pt x="501" y="483"/>
                      </a:lnTo>
                      <a:lnTo>
                        <a:pt x="501" y="485"/>
                      </a:lnTo>
                      <a:cubicBezTo>
                        <a:pt x="499" y="487"/>
                        <a:pt x="499" y="492"/>
                        <a:pt x="503" y="495"/>
                      </a:cubicBezTo>
                      <a:cubicBezTo>
                        <a:pt x="506" y="497"/>
                        <a:pt x="511" y="497"/>
                        <a:pt x="512" y="494"/>
                      </a:cubicBezTo>
                      <a:lnTo>
                        <a:pt x="513" y="494"/>
                      </a:lnTo>
                      <a:lnTo>
                        <a:pt x="515" y="492"/>
                      </a:lnTo>
                      <a:lnTo>
                        <a:pt x="515" y="490"/>
                      </a:lnTo>
                      <a:lnTo>
                        <a:pt x="517" y="489"/>
                      </a:lnTo>
                      <a:lnTo>
                        <a:pt x="518" y="487"/>
                      </a:lnTo>
                      <a:lnTo>
                        <a:pt x="520" y="486"/>
                      </a:lnTo>
                      <a:lnTo>
                        <a:pt x="520" y="485"/>
                      </a:lnTo>
                      <a:lnTo>
                        <a:pt x="521" y="483"/>
                      </a:lnTo>
                      <a:lnTo>
                        <a:pt x="522" y="482"/>
                      </a:lnTo>
                      <a:close/>
                      <a:moveTo>
                        <a:pt x="552" y="430"/>
                      </a:moveTo>
                      <a:lnTo>
                        <a:pt x="552" y="430"/>
                      </a:lnTo>
                      <a:cubicBezTo>
                        <a:pt x="553" y="427"/>
                        <a:pt x="552" y="422"/>
                        <a:pt x="548" y="421"/>
                      </a:cubicBezTo>
                      <a:cubicBezTo>
                        <a:pt x="545" y="420"/>
                        <a:pt x="540" y="421"/>
                        <a:pt x="539" y="424"/>
                      </a:cubicBezTo>
                      <a:lnTo>
                        <a:pt x="539" y="425"/>
                      </a:lnTo>
                      <a:lnTo>
                        <a:pt x="537" y="427"/>
                      </a:lnTo>
                      <a:lnTo>
                        <a:pt x="537" y="429"/>
                      </a:lnTo>
                      <a:lnTo>
                        <a:pt x="536" y="430"/>
                      </a:lnTo>
                      <a:lnTo>
                        <a:pt x="536" y="431"/>
                      </a:lnTo>
                      <a:lnTo>
                        <a:pt x="534" y="433"/>
                      </a:lnTo>
                      <a:lnTo>
                        <a:pt x="534" y="434"/>
                      </a:lnTo>
                      <a:lnTo>
                        <a:pt x="533" y="436"/>
                      </a:lnTo>
                      <a:lnTo>
                        <a:pt x="533" y="437"/>
                      </a:lnTo>
                      <a:cubicBezTo>
                        <a:pt x="530" y="441"/>
                        <a:pt x="532" y="445"/>
                        <a:pt x="536" y="448"/>
                      </a:cubicBezTo>
                      <a:cubicBezTo>
                        <a:pt x="539" y="449"/>
                        <a:pt x="543" y="448"/>
                        <a:pt x="545" y="443"/>
                      </a:cubicBezTo>
                      <a:lnTo>
                        <a:pt x="546" y="442"/>
                      </a:lnTo>
                      <a:lnTo>
                        <a:pt x="548" y="441"/>
                      </a:lnTo>
                      <a:lnTo>
                        <a:pt x="548" y="438"/>
                      </a:lnTo>
                      <a:lnTo>
                        <a:pt x="549" y="437"/>
                      </a:lnTo>
                      <a:lnTo>
                        <a:pt x="549" y="436"/>
                      </a:lnTo>
                      <a:lnTo>
                        <a:pt x="550" y="434"/>
                      </a:lnTo>
                      <a:lnTo>
                        <a:pt x="550" y="433"/>
                      </a:lnTo>
                      <a:lnTo>
                        <a:pt x="552" y="431"/>
                      </a:lnTo>
                      <a:lnTo>
                        <a:pt x="552" y="430"/>
                      </a:lnTo>
                      <a:close/>
                      <a:moveTo>
                        <a:pt x="571" y="375"/>
                      </a:moveTo>
                      <a:lnTo>
                        <a:pt x="571" y="375"/>
                      </a:lnTo>
                      <a:cubicBezTo>
                        <a:pt x="573" y="371"/>
                        <a:pt x="570" y="366"/>
                        <a:pt x="565" y="366"/>
                      </a:cubicBezTo>
                      <a:cubicBezTo>
                        <a:pt x="562" y="365"/>
                        <a:pt x="558" y="368"/>
                        <a:pt x="558" y="371"/>
                      </a:cubicBezTo>
                      <a:lnTo>
                        <a:pt x="557" y="372"/>
                      </a:lnTo>
                      <a:lnTo>
                        <a:pt x="557" y="373"/>
                      </a:lnTo>
                      <a:lnTo>
                        <a:pt x="557" y="377"/>
                      </a:lnTo>
                      <a:lnTo>
                        <a:pt x="555" y="378"/>
                      </a:lnTo>
                      <a:lnTo>
                        <a:pt x="555" y="380"/>
                      </a:lnTo>
                      <a:lnTo>
                        <a:pt x="555" y="381"/>
                      </a:lnTo>
                      <a:lnTo>
                        <a:pt x="553" y="382"/>
                      </a:lnTo>
                      <a:lnTo>
                        <a:pt x="553" y="384"/>
                      </a:lnTo>
                      <a:lnTo>
                        <a:pt x="553" y="385"/>
                      </a:lnTo>
                      <a:cubicBezTo>
                        <a:pt x="552" y="388"/>
                        <a:pt x="555" y="393"/>
                        <a:pt x="558" y="394"/>
                      </a:cubicBezTo>
                      <a:cubicBezTo>
                        <a:pt x="562" y="394"/>
                        <a:pt x="567" y="393"/>
                        <a:pt x="567" y="388"/>
                      </a:cubicBezTo>
                      <a:lnTo>
                        <a:pt x="569" y="388"/>
                      </a:lnTo>
                      <a:lnTo>
                        <a:pt x="569" y="387"/>
                      </a:lnTo>
                      <a:lnTo>
                        <a:pt x="569" y="385"/>
                      </a:lnTo>
                      <a:lnTo>
                        <a:pt x="570" y="382"/>
                      </a:lnTo>
                      <a:lnTo>
                        <a:pt x="570" y="381"/>
                      </a:lnTo>
                      <a:lnTo>
                        <a:pt x="570" y="380"/>
                      </a:lnTo>
                      <a:lnTo>
                        <a:pt x="570" y="378"/>
                      </a:lnTo>
                      <a:lnTo>
                        <a:pt x="571" y="377"/>
                      </a:lnTo>
                      <a:lnTo>
                        <a:pt x="571" y="375"/>
                      </a:lnTo>
                      <a:close/>
                      <a:moveTo>
                        <a:pt x="581" y="316"/>
                      </a:moveTo>
                      <a:lnTo>
                        <a:pt x="581" y="316"/>
                      </a:lnTo>
                      <a:cubicBezTo>
                        <a:pt x="581" y="311"/>
                        <a:pt x="577" y="308"/>
                        <a:pt x="573" y="308"/>
                      </a:cubicBezTo>
                      <a:cubicBezTo>
                        <a:pt x="569" y="308"/>
                        <a:pt x="565" y="311"/>
                        <a:pt x="565" y="316"/>
                      </a:cubicBezTo>
                      <a:lnTo>
                        <a:pt x="565" y="317"/>
                      </a:lnTo>
                      <a:lnTo>
                        <a:pt x="565" y="319"/>
                      </a:lnTo>
                      <a:lnTo>
                        <a:pt x="565" y="322"/>
                      </a:lnTo>
                      <a:lnTo>
                        <a:pt x="565" y="323"/>
                      </a:lnTo>
                      <a:lnTo>
                        <a:pt x="564" y="324"/>
                      </a:lnTo>
                      <a:lnTo>
                        <a:pt x="564" y="327"/>
                      </a:lnTo>
                      <a:lnTo>
                        <a:pt x="564" y="328"/>
                      </a:lnTo>
                      <a:lnTo>
                        <a:pt x="564" y="329"/>
                      </a:lnTo>
                      <a:cubicBezTo>
                        <a:pt x="564" y="334"/>
                        <a:pt x="567" y="336"/>
                        <a:pt x="571" y="336"/>
                      </a:cubicBezTo>
                      <a:cubicBezTo>
                        <a:pt x="574" y="338"/>
                        <a:pt x="578" y="335"/>
                        <a:pt x="578" y="331"/>
                      </a:cubicBezTo>
                      <a:lnTo>
                        <a:pt x="578" y="329"/>
                      </a:lnTo>
                      <a:lnTo>
                        <a:pt x="578" y="328"/>
                      </a:lnTo>
                      <a:lnTo>
                        <a:pt x="578" y="327"/>
                      </a:lnTo>
                      <a:lnTo>
                        <a:pt x="578" y="324"/>
                      </a:lnTo>
                      <a:lnTo>
                        <a:pt x="578" y="322"/>
                      </a:lnTo>
                      <a:lnTo>
                        <a:pt x="578" y="320"/>
                      </a:lnTo>
                      <a:lnTo>
                        <a:pt x="581" y="319"/>
                      </a:lnTo>
                      <a:lnTo>
                        <a:pt x="581" y="317"/>
                      </a:lnTo>
                      <a:lnTo>
                        <a:pt x="581" y="316"/>
                      </a:lnTo>
                      <a:close/>
                      <a:moveTo>
                        <a:pt x="576" y="257"/>
                      </a:moveTo>
                      <a:lnTo>
                        <a:pt x="576" y="257"/>
                      </a:lnTo>
                      <a:cubicBezTo>
                        <a:pt x="576" y="252"/>
                        <a:pt x="571" y="249"/>
                        <a:pt x="569" y="251"/>
                      </a:cubicBezTo>
                      <a:cubicBezTo>
                        <a:pt x="564" y="251"/>
                        <a:pt x="561" y="255"/>
                        <a:pt x="562" y="258"/>
                      </a:cubicBezTo>
                      <a:lnTo>
                        <a:pt x="562" y="259"/>
                      </a:lnTo>
                      <a:lnTo>
                        <a:pt x="562" y="263"/>
                      </a:lnTo>
                      <a:lnTo>
                        <a:pt x="562" y="264"/>
                      </a:lnTo>
                      <a:lnTo>
                        <a:pt x="562" y="266"/>
                      </a:lnTo>
                      <a:lnTo>
                        <a:pt x="562" y="267"/>
                      </a:lnTo>
                      <a:lnTo>
                        <a:pt x="564" y="268"/>
                      </a:lnTo>
                      <a:lnTo>
                        <a:pt x="564" y="271"/>
                      </a:lnTo>
                      <a:lnTo>
                        <a:pt x="564" y="273"/>
                      </a:lnTo>
                      <a:cubicBezTo>
                        <a:pt x="564" y="278"/>
                        <a:pt x="569" y="280"/>
                        <a:pt x="571" y="279"/>
                      </a:cubicBezTo>
                      <a:cubicBezTo>
                        <a:pt x="576" y="279"/>
                        <a:pt x="578" y="276"/>
                        <a:pt x="578" y="271"/>
                      </a:cubicBezTo>
                      <a:lnTo>
                        <a:pt x="577" y="268"/>
                      </a:lnTo>
                      <a:lnTo>
                        <a:pt x="577" y="267"/>
                      </a:lnTo>
                      <a:lnTo>
                        <a:pt x="577" y="266"/>
                      </a:lnTo>
                      <a:lnTo>
                        <a:pt x="577" y="264"/>
                      </a:lnTo>
                      <a:lnTo>
                        <a:pt x="577" y="261"/>
                      </a:lnTo>
                      <a:lnTo>
                        <a:pt x="577" y="259"/>
                      </a:lnTo>
                      <a:lnTo>
                        <a:pt x="577" y="258"/>
                      </a:lnTo>
                      <a:lnTo>
                        <a:pt x="576" y="257"/>
                      </a:lnTo>
                      <a:close/>
                      <a:moveTo>
                        <a:pt x="561" y="199"/>
                      </a:moveTo>
                      <a:lnTo>
                        <a:pt x="561" y="199"/>
                      </a:lnTo>
                      <a:cubicBezTo>
                        <a:pt x="560" y="196"/>
                        <a:pt x="557" y="193"/>
                        <a:pt x="552" y="194"/>
                      </a:cubicBezTo>
                      <a:cubicBezTo>
                        <a:pt x="548" y="196"/>
                        <a:pt x="546" y="201"/>
                        <a:pt x="548" y="203"/>
                      </a:cubicBezTo>
                      <a:lnTo>
                        <a:pt x="548" y="205"/>
                      </a:lnTo>
                      <a:lnTo>
                        <a:pt x="549" y="206"/>
                      </a:lnTo>
                      <a:lnTo>
                        <a:pt x="549" y="208"/>
                      </a:lnTo>
                      <a:lnTo>
                        <a:pt x="550" y="210"/>
                      </a:lnTo>
                      <a:lnTo>
                        <a:pt x="550" y="212"/>
                      </a:lnTo>
                      <a:lnTo>
                        <a:pt x="550" y="214"/>
                      </a:lnTo>
                      <a:lnTo>
                        <a:pt x="552" y="215"/>
                      </a:lnTo>
                      <a:lnTo>
                        <a:pt x="552" y="217"/>
                      </a:lnTo>
                      <a:lnTo>
                        <a:pt x="552" y="218"/>
                      </a:lnTo>
                      <a:cubicBezTo>
                        <a:pt x="553" y="221"/>
                        <a:pt x="558" y="224"/>
                        <a:pt x="561" y="222"/>
                      </a:cubicBezTo>
                      <a:cubicBezTo>
                        <a:pt x="565" y="221"/>
                        <a:pt x="567" y="217"/>
                        <a:pt x="565" y="214"/>
                      </a:cubicBezTo>
                      <a:lnTo>
                        <a:pt x="565" y="212"/>
                      </a:lnTo>
                      <a:lnTo>
                        <a:pt x="565" y="210"/>
                      </a:lnTo>
                      <a:lnTo>
                        <a:pt x="565" y="209"/>
                      </a:lnTo>
                      <a:lnTo>
                        <a:pt x="564" y="208"/>
                      </a:lnTo>
                      <a:lnTo>
                        <a:pt x="564" y="205"/>
                      </a:lnTo>
                      <a:lnTo>
                        <a:pt x="562" y="203"/>
                      </a:lnTo>
                      <a:lnTo>
                        <a:pt x="562" y="202"/>
                      </a:lnTo>
                      <a:lnTo>
                        <a:pt x="562" y="201"/>
                      </a:lnTo>
                      <a:lnTo>
                        <a:pt x="561" y="199"/>
                      </a:lnTo>
                      <a:close/>
                      <a:moveTo>
                        <a:pt x="530" y="165"/>
                      </a:moveTo>
                      <a:lnTo>
                        <a:pt x="530" y="165"/>
                      </a:lnTo>
                      <a:cubicBezTo>
                        <a:pt x="532" y="169"/>
                        <a:pt x="536" y="170"/>
                        <a:pt x="540" y="168"/>
                      </a:cubicBezTo>
                      <a:cubicBezTo>
                        <a:pt x="543" y="166"/>
                        <a:pt x="545" y="162"/>
                        <a:pt x="543" y="159"/>
                      </a:cubicBezTo>
                      <a:lnTo>
                        <a:pt x="543" y="157"/>
                      </a:lnTo>
                      <a:lnTo>
                        <a:pt x="542" y="156"/>
                      </a:lnTo>
                      <a:lnTo>
                        <a:pt x="540" y="154"/>
                      </a:lnTo>
                      <a:lnTo>
                        <a:pt x="540" y="153"/>
                      </a:lnTo>
                      <a:lnTo>
                        <a:pt x="539" y="152"/>
                      </a:lnTo>
                      <a:lnTo>
                        <a:pt x="537" y="150"/>
                      </a:lnTo>
                      <a:lnTo>
                        <a:pt x="537" y="149"/>
                      </a:lnTo>
                      <a:lnTo>
                        <a:pt x="536" y="145"/>
                      </a:lnTo>
                      <a:cubicBezTo>
                        <a:pt x="533" y="141"/>
                        <a:pt x="528" y="141"/>
                        <a:pt x="525" y="143"/>
                      </a:cubicBezTo>
                      <a:cubicBezTo>
                        <a:pt x="522" y="144"/>
                        <a:pt x="521" y="149"/>
                        <a:pt x="522" y="153"/>
                      </a:cubicBezTo>
                      <a:lnTo>
                        <a:pt x="524" y="153"/>
                      </a:lnTo>
                      <a:lnTo>
                        <a:pt x="524" y="156"/>
                      </a:lnTo>
                      <a:lnTo>
                        <a:pt x="525" y="157"/>
                      </a:lnTo>
                      <a:lnTo>
                        <a:pt x="527" y="159"/>
                      </a:lnTo>
                      <a:lnTo>
                        <a:pt x="527" y="160"/>
                      </a:lnTo>
                      <a:lnTo>
                        <a:pt x="528" y="162"/>
                      </a:lnTo>
                      <a:lnTo>
                        <a:pt x="528" y="164"/>
                      </a:lnTo>
                      <a:lnTo>
                        <a:pt x="530" y="165"/>
                      </a:lnTo>
                      <a:close/>
                    </a:path>
                  </a:pathLst>
                </a:custGeom>
                <a:solidFill>
                  <a:schemeClr val="accent2"/>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20409">
                  <a:extLst>
                    <a:ext uri="{FF2B5EF4-FFF2-40B4-BE49-F238E27FC236}">
                      <a16:creationId xmlns:a16="http://schemas.microsoft.com/office/drawing/2014/main" id="{07CD71C6-D6CC-42F4-A9AA-D798EBAEAA70}"/>
                    </a:ext>
                  </a:extLst>
                </p:cNvPr>
                <p:cNvSpPr>
                  <a:spLocks noChangeArrowheads="1"/>
                </p:cNvSpPr>
                <p:nvPr/>
              </p:nvSpPr>
              <p:spPr bwMode="auto">
                <a:xfrm>
                  <a:off x="8705254" y="8916937"/>
                  <a:ext cx="2407493" cy="2498690"/>
                </a:xfrm>
                <a:custGeom>
                  <a:avLst/>
                  <a:gdLst>
                    <a:gd name="T0" fmla="*/ 10478 w 580"/>
                    <a:gd name="T1" fmla="*/ 142121 h 606"/>
                    <a:gd name="T2" fmla="*/ 6142 w 580"/>
                    <a:gd name="T3" fmla="*/ 145351 h 606"/>
                    <a:gd name="T4" fmla="*/ 2890 w 580"/>
                    <a:gd name="T5" fmla="*/ 116998 h 606"/>
                    <a:gd name="T6" fmla="*/ 6142 w 580"/>
                    <a:gd name="T7" fmla="*/ 124535 h 606"/>
                    <a:gd name="T8" fmla="*/ 361 w 580"/>
                    <a:gd name="T9" fmla="*/ 122382 h 606"/>
                    <a:gd name="T10" fmla="*/ 5419 w 580"/>
                    <a:gd name="T11" fmla="*/ 99772 h 606"/>
                    <a:gd name="T12" fmla="*/ 2890 w 580"/>
                    <a:gd name="T13" fmla="*/ 106591 h 606"/>
                    <a:gd name="T14" fmla="*/ 361 w 580"/>
                    <a:gd name="T15" fmla="*/ 99054 h 606"/>
                    <a:gd name="T16" fmla="*/ 9032 w 580"/>
                    <a:gd name="T17" fmla="*/ 81109 h 606"/>
                    <a:gd name="T18" fmla="*/ 3252 w 580"/>
                    <a:gd name="T19" fmla="*/ 83263 h 606"/>
                    <a:gd name="T20" fmla="*/ 12284 w 580"/>
                    <a:gd name="T21" fmla="*/ 58140 h 606"/>
                    <a:gd name="T22" fmla="*/ 15536 w 580"/>
                    <a:gd name="T23" fmla="*/ 63524 h 606"/>
                    <a:gd name="T24" fmla="*/ 10478 w 580"/>
                    <a:gd name="T25" fmla="*/ 61370 h 606"/>
                    <a:gd name="T26" fmla="*/ 27820 w 580"/>
                    <a:gd name="T27" fmla="*/ 40196 h 606"/>
                    <a:gd name="T28" fmla="*/ 25291 w 580"/>
                    <a:gd name="T29" fmla="*/ 47733 h 606"/>
                    <a:gd name="T30" fmla="*/ 23484 w 580"/>
                    <a:gd name="T31" fmla="*/ 40914 h 606"/>
                    <a:gd name="T32" fmla="*/ 42633 w 580"/>
                    <a:gd name="T33" fmla="*/ 29070 h 606"/>
                    <a:gd name="T34" fmla="*/ 35407 w 580"/>
                    <a:gd name="T35" fmla="*/ 31941 h 606"/>
                    <a:gd name="T36" fmla="*/ 39020 w 580"/>
                    <a:gd name="T37" fmla="*/ 25840 h 606"/>
                    <a:gd name="T38" fmla="*/ 57446 w 580"/>
                    <a:gd name="T39" fmla="*/ 19021 h 606"/>
                    <a:gd name="T40" fmla="*/ 52388 w 580"/>
                    <a:gd name="T41" fmla="*/ 15791 h 606"/>
                    <a:gd name="T42" fmla="*/ 76594 w 580"/>
                    <a:gd name="T43" fmla="*/ 5024 h 606"/>
                    <a:gd name="T44" fmla="*/ 74426 w 580"/>
                    <a:gd name="T45" fmla="*/ 11485 h 606"/>
                    <a:gd name="T46" fmla="*/ 73704 w 580"/>
                    <a:gd name="T47" fmla="*/ 6101 h 606"/>
                    <a:gd name="T48" fmla="*/ 97910 w 580"/>
                    <a:gd name="T49" fmla="*/ 5742 h 606"/>
                    <a:gd name="T50" fmla="*/ 90323 w 580"/>
                    <a:gd name="T51" fmla="*/ 4307 h 606"/>
                    <a:gd name="T52" fmla="*/ 97188 w 580"/>
                    <a:gd name="T53" fmla="*/ 1077 h 606"/>
                    <a:gd name="T54" fmla="*/ 116698 w 580"/>
                    <a:gd name="T55" fmla="*/ 5742 h 606"/>
                    <a:gd name="T56" fmla="*/ 114530 w 580"/>
                    <a:gd name="T57" fmla="*/ 0 h 606"/>
                    <a:gd name="T58" fmla="*/ 205937 w 580"/>
                    <a:gd name="T59" fmla="*/ 158989 h 606"/>
                    <a:gd name="T60" fmla="*/ 203047 w 580"/>
                    <a:gd name="T61" fmla="*/ 153246 h 606"/>
                    <a:gd name="T62" fmla="*/ 207382 w 580"/>
                    <a:gd name="T63" fmla="*/ 156477 h 606"/>
                    <a:gd name="T64" fmla="*/ 190401 w 580"/>
                    <a:gd name="T65" fmla="*/ 173344 h 606"/>
                    <a:gd name="T66" fmla="*/ 192931 w 580"/>
                    <a:gd name="T67" fmla="*/ 169755 h 606"/>
                    <a:gd name="T68" fmla="*/ 195460 w 580"/>
                    <a:gd name="T69" fmla="*/ 176216 h 606"/>
                    <a:gd name="T70" fmla="*/ 177034 w 580"/>
                    <a:gd name="T71" fmla="*/ 186623 h 606"/>
                    <a:gd name="T72" fmla="*/ 183537 w 580"/>
                    <a:gd name="T73" fmla="*/ 188418 h 606"/>
                    <a:gd name="T74" fmla="*/ 161498 w 580"/>
                    <a:gd name="T75" fmla="*/ 204209 h 606"/>
                    <a:gd name="T76" fmla="*/ 161859 w 580"/>
                    <a:gd name="T77" fmla="*/ 198108 h 606"/>
                    <a:gd name="T78" fmla="*/ 164750 w 580"/>
                    <a:gd name="T79" fmla="*/ 202415 h 606"/>
                    <a:gd name="T80" fmla="*/ 138375 w 580"/>
                    <a:gd name="T81" fmla="*/ 210669 h 606"/>
                    <a:gd name="T82" fmla="*/ 144879 w 580"/>
                    <a:gd name="T83" fmla="*/ 206003 h 606"/>
                    <a:gd name="T84" fmla="*/ 143433 w 580"/>
                    <a:gd name="T85" fmla="*/ 211746 h 606"/>
                    <a:gd name="T86" fmla="*/ 121394 w 580"/>
                    <a:gd name="T87" fmla="*/ 211387 h 606"/>
                    <a:gd name="T88" fmla="*/ 128259 w 580"/>
                    <a:gd name="T89" fmla="*/ 212822 h 606"/>
                    <a:gd name="T90" fmla="*/ 120672 w 580"/>
                    <a:gd name="T91" fmla="*/ 216770 h 606"/>
                    <a:gd name="T92" fmla="*/ 102607 w 580"/>
                    <a:gd name="T93" fmla="*/ 211746 h 606"/>
                    <a:gd name="T94" fmla="*/ 103330 w 580"/>
                    <a:gd name="T95" fmla="*/ 217129 h 606"/>
                    <a:gd name="T96" fmla="*/ 76594 w 580"/>
                    <a:gd name="T97" fmla="*/ 209592 h 606"/>
                    <a:gd name="T98" fmla="*/ 84543 w 580"/>
                    <a:gd name="T99" fmla="*/ 209234 h 606"/>
                    <a:gd name="T100" fmla="*/ 80207 w 580"/>
                    <a:gd name="T101" fmla="*/ 213181 h 606"/>
                    <a:gd name="T102" fmla="*/ 61420 w 580"/>
                    <a:gd name="T103" fmla="*/ 200620 h 606"/>
                    <a:gd name="T104" fmla="*/ 66839 w 580"/>
                    <a:gd name="T105" fmla="*/ 206003 h 606"/>
                    <a:gd name="T106" fmla="*/ 58529 w 580"/>
                    <a:gd name="T107" fmla="*/ 204927 h 606"/>
                    <a:gd name="T108" fmla="*/ 45884 w 580"/>
                    <a:gd name="T109" fmla="*/ 190930 h 606"/>
                    <a:gd name="T110" fmla="*/ 44439 w 580"/>
                    <a:gd name="T111" fmla="*/ 195596 h 606"/>
                    <a:gd name="T112" fmla="*/ 25652 w 580"/>
                    <a:gd name="T113" fmla="*/ 174780 h 606"/>
                    <a:gd name="T114" fmla="*/ 32516 w 580"/>
                    <a:gd name="T115" fmla="*/ 179087 h 606"/>
                    <a:gd name="T116" fmla="*/ 26736 w 580"/>
                    <a:gd name="T117" fmla="*/ 180522 h 606"/>
                    <a:gd name="T118" fmla="*/ 19149 w 580"/>
                    <a:gd name="T119" fmla="*/ 166167 h 606"/>
                    <a:gd name="T120" fmla="*/ 14813 w 580"/>
                    <a:gd name="T121" fmla="*/ 164013 h 606"/>
                    <a:gd name="T122" fmla="*/ 17703 w 580"/>
                    <a:gd name="T123" fmla="*/ 158271 h 6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0" h="606">
                      <a:moveTo>
                        <a:pt x="13" y="393"/>
                      </a:moveTo>
                      <a:lnTo>
                        <a:pt x="13" y="393"/>
                      </a:lnTo>
                      <a:cubicBezTo>
                        <a:pt x="12" y="389"/>
                        <a:pt x="13" y="385"/>
                        <a:pt x="17" y="385"/>
                      </a:cubicBezTo>
                      <a:cubicBezTo>
                        <a:pt x="22" y="383"/>
                        <a:pt x="25" y="385"/>
                        <a:pt x="26" y="389"/>
                      </a:cubicBezTo>
                      <a:lnTo>
                        <a:pt x="28" y="390"/>
                      </a:lnTo>
                      <a:lnTo>
                        <a:pt x="28" y="392"/>
                      </a:lnTo>
                      <a:lnTo>
                        <a:pt x="28" y="393"/>
                      </a:lnTo>
                      <a:lnTo>
                        <a:pt x="29" y="394"/>
                      </a:lnTo>
                      <a:lnTo>
                        <a:pt x="29" y="396"/>
                      </a:lnTo>
                      <a:lnTo>
                        <a:pt x="29" y="398"/>
                      </a:lnTo>
                      <a:lnTo>
                        <a:pt x="31" y="401"/>
                      </a:lnTo>
                      <a:lnTo>
                        <a:pt x="31" y="402"/>
                      </a:lnTo>
                      <a:cubicBezTo>
                        <a:pt x="33" y="405"/>
                        <a:pt x="31" y="410"/>
                        <a:pt x="26" y="411"/>
                      </a:cubicBezTo>
                      <a:cubicBezTo>
                        <a:pt x="24" y="413"/>
                        <a:pt x="19" y="411"/>
                        <a:pt x="17" y="406"/>
                      </a:cubicBezTo>
                      <a:lnTo>
                        <a:pt x="17" y="405"/>
                      </a:lnTo>
                      <a:lnTo>
                        <a:pt x="16" y="403"/>
                      </a:lnTo>
                      <a:lnTo>
                        <a:pt x="16" y="402"/>
                      </a:lnTo>
                      <a:lnTo>
                        <a:pt x="15" y="399"/>
                      </a:lnTo>
                      <a:lnTo>
                        <a:pt x="15" y="398"/>
                      </a:lnTo>
                      <a:lnTo>
                        <a:pt x="15" y="396"/>
                      </a:lnTo>
                      <a:lnTo>
                        <a:pt x="13" y="394"/>
                      </a:lnTo>
                      <a:lnTo>
                        <a:pt x="13" y="393"/>
                      </a:lnTo>
                      <a:close/>
                      <a:moveTo>
                        <a:pt x="1" y="334"/>
                      </a:moveTo>
                      <a:lnTo>
                        <a:pt x="1" y="334"/>
                      </a:lnTo>
                      <a:cubicBezTo>
                        <a:pt x="1" y="331"/>
                        <a:pt x="3" y="326"/>
                        <a:pt x="8" y="326"/>
                      </a:cubicBezTo>
                      <a:cubicBezTo>
                        <a:pt x="12" y="326"/>
                        <a:pt x="15" y="329"/>
                        <a:pt x="16" y="333"/>
                      </a:cubicBezTo>
                      <a:lnTo>
                        <a:pt x="16" y="334"/>
                      </a:lnTo>
                      <a:lnTo>
                        <a:pt x="16" y="337"/>
                      </a:lnTo>
                      <a:lnTo>
                        <a:pt x="16" y="338"/>
                      </a:lnTo>
                      <a:lnTo>
                        <a:pt x="16" y="340"/>
                      </a:lnTo>
                      <a:lnTo>
                        <a:pt x="16" y="341"/>
                      </a:lnTo>
                      <a:lnTo>
                        <a:pt x="16" y="343"/>
                      </a:lnTo>
                      <a:lnTo>
                        <a:pt x="17" y="345"/>
                      </a:lnTo>
                      <a:lnTo>
                        <a:pt x="17" y="347"/>
                      </a:lnTo>
                      <a:cubicBezTo>
                        <a:pt x="17" y="352"/>
                        <a:pt x="15" y="354"/>
                        <a:pt x="12" y="354"/>
                      </a:cubicBezTo>
                      <a:cubicBezTo>
                        <a:pt x="8" y="356"/>
                        <a:pt x="4" y="353"/>
                        <a:pt x="3" y="349"/>
                      </a:cubicBezTo>
                      <a:lnTo>
                        <a:pt x="3" y="347"/>
                      </a:lnTo>
                      <a:lnTo>
                        <a:pt x="3" y="346"/>
                      </a:lnTo>
                      <a:lnTo>
                        <a:pt x="3" y="343"/>
                      </a:lnTo>
                      <a:lnTo>
                        <a:pt x="1" y="341"/>
                      </a:lnTo>
                      <a:lnTo>
                        <a:pt x="1" y="340"/>
                      </a:lnTo>
                      <a:lnTo>
                        <a:pt x="1" y="338"/>
                      </a:lnTo>
                      <a:lnTo>
                        <a:pt x="1" y="337"/>
                      </a:lnTo>
                      <a:lnTo>
                        <a:pt x="1" y="334"/>
                      </a:lnTo>
                      <a:close/>
                      <a:moveTo>
                        <a:pt x="1" y="275"/>
                      </a:moveTo>
                      <a:lnTo>
                        <a:pt x="1" y="275"/>
                      </a:lnTo>
                      <a:cubicBezTo>
                        <a:pt x="1" y="272"/>
                        <a:pt x="4" y="269"/>
                        <a:pt x="9" y="269"/>
                      </a:cubicBezTo>
                      <a:cubicBezTo>
                        <a:pt x="13" y="269"/>
                        <a:pt x="16" y="273"/>
                        <a:pt x="15" y="276"/>
                      </a:cubicBezTo>
                      <a:lnTo>
                        <a:pt x="15" y="278"/>
                      </a:lnTo>
                      <a:lnTo>
                        <a:pt x="15" y="279"/>
                      </a:lnTo>
                      <a:lnTo>
                        <a:pt x="15" y="281"/>
                      </a:lnTo>
                      <a:lnTo>
                        <a:pt x="15" y="282"/>
                      </a:lnTo>
                      <a:lnTo>
                        <a:pt x="15" y="284"/>
                      </a:lnTo>
                      <a:lnTo>
                        <a:pt x="15" y="287"/>
                      </a:lnTo>
                      <a:lnTo>
                        <a:pt x="15" y="288"/>
                      </a:lnTo>
                      <a:lnTo>
                        <a:pt x="15" y="289"/>
                      </a:lnTo>
                      <a:lnTo>
                        <a:pt x="15" y="291"/>
                      </a:lnTo>
                      <a:cubicBezTo>
                        <a:pt x="15" y="294"/>
                        <a:pt x="10" y="298"/>
                        <a:pt x="8" y="297"/>
                      </a:cubicBezTo>
                      <a:cubicBezTo>
                        <a:pt x="3" y="297"/>
                        <a:pt x="0" y="294"/>
                        <a:pt x="0" y="289"/>
                      </a:cubicBezTo>
                      <a:lnTo>
                        <a:pt x="0" y="288"/>
                      </a:lnTo>
                      <a:lnTo>
                        <a:pt x="0" y="287"/>
                      </a:lnTo>
                      <a:lnTo>
                        <a:pt x="0" y="285"/>
                      </a:lnTo>
                      <a:lnTo>
                        <a:pt x="0" y="284"/>
                      </a:lnTo>
                      <a:lnTo>
                        <a:pt x="0" y="282"/>
                      </a:lnTo>
                      <a:lnTo>
                        <a:pt x="0" y="279"/>
                      </a:lnTo>
                      <a:lnTo>
                        <a:pt x="0" y="278"/>
                      </a:lnTo>
                      <a:lnTo>
                        <a:pt x="1" y="276"/>
                      </a:lnTo>
                      <a:lnTo>
                        <a:pt x="1" y="275"/>
                      </a:lnTo>
                      <a:close/>
                      <a:moveTo>
                        <a:pt x="12" y="217"/>
                      </a:moveTo>
                      <a:lnTo>
                        <a:pt x="12" y="217"/>
                      </a:lnTo>
                      <a:cubicBezTo>
                        <a:pt x="13" y="212"/>
                        <a:pt x="17" y="211"/>
                        <a:pt x="21" y="212"/>
                      </a:cubicBezTo>
                      <a:cubicBezTo>
                        <a:pt x="25" y="212"/>
                        <a:pt x="26" y="217"/>
                        <a:pt x="26" y="222"/>
                      </a:cubicBezTo>
                      <a:lnTo>
                        <a:pt x="25" y="222"/>
                      </a:lnTo>
                      <a:lnTo>
                        <a:pt x="25" y="223"/>
                      </a:lnTo>
                      <a:lnTo>
                        <a:pt x="25" y="224"/>
                      </a:lnTo>
                      <a:lnTo>
                        <a:pt x="25" y="226"/>
                      </a:lnTo>
                      <a:lnTo>
                        <a:pt x="24" y="227"/>
                      </a:lnTo>
                      <a:lnTo>
                        <a:pt x="24" y="231"/>
                      </a:lnTo>
                      <a:lnTo>
                        <a:pt x="24" y="232"/>
                      </a:lnTo>
                      <a:lnTo>
                        <a:pt x="22" y="233"/>
                      </a:lnTo>
                      <a:lnTo>
                        <a:pt x="22" y="235"/>
                      </a:lnTo>
                      <a:cubicBezTo>
                        <a:pt x="21" y="239"/>
                        <a:pt x="17" y="240"/>
                        <a:pt x="13" y="240"/>
                      </a:cubicBezTo>
                      <a:cubicBezTo>
                        <a:pt x="10" y="239"/>
                        <a:pt x="8" y="235"/>
                        <a:pt x="9" y="232"/>
                      </a:cubicBezTo>
                      <a:lnTo>
                        <a:pt x="9" y="229"/>
                      </a:lnTo>
                      <a:lnTo>
                        <a:pt x="9" y="227"/>
                      </a:lnTo>
                      <a:lnTo>
                        <a:pt x="9" y="226"/>
                      </a:lnTo>
                      <a:lnTo>
                        <a:pt x="10" y="224"/>
                      </a:lnTo>
                      <a:lnTo>
                        <a:pt x="10" y="223"/>
                      </a:lnTo>
                      <a:lnTo>
                        <a:pt x="10" y="220"/>
                      </a:lnTo>
                      <a:lnTo>
                        <a:pt x="12" y="219"/>
                      </a:lnTo>
                      <a:lnTo>
                        <a:pt x="12" y="217"/>
                      </a:lnTo>
                      <a:close/>
                      <a:moveTo>
                        <a:pt x="34" y="162"/>
                      </a:moveTo>
                      <a:lnTo>
                        <a:pt x="34" y="162"/>
                      </a:lnTo>
                      <a:cubicBezTo>
                        <a:pt x="36" y="158"/>
                        <a:pt x="40" y="158"/>
                        <a:pt x="45" y="159"/>
                      </a:cubicBezTo>
                      <a:cubicBezTo>
                        <a:pt x="47" y="161"/>
                        <a:pt x="49" y="165"/>
                        <a:pt x="47" y="168"/>
                      </a:cubicBezTo>
                      <a:lnTo>
                        <a:pt x="46" y="170"/>
                      </a:lnTo>
                      <a:lnTo>
                        <a:pt x="46" y="171"/>
                      </a:lnTo>
                      <a:lnTo>
                        <a:pt x="45" y="173"/>
                      </a:lnTo>
                      <a:lnTo>
                        <a:pt x="45" y="174"/>
                      </a:lnTo>
                      <a:lnTo>
                        <a:pt x="43" y="175"/>
                      </a:lnTo>
                      <a:lnTo>
                        <a:pt x="43" y="177"/>
                      </a:lnTo>
                      <a:lnTo>
                        <a:pt x="41" y="180"/>
                      </a:lnTo>
                      <a:lnTo>
                        <a:pt x="41" y="182"/>
                      </a:lnTo>
                      <a:cubicBezTo>
                        <a:pt x="40" y="184"/>
                        <a:pt x="36" y="186"/>
                        <a:pt x="31" y="184"/>
                      </a:cubicBezTo>
                      <a:cubicBezTo>
                        <a:pt x="28" y="183"/>
                        <a:pt x="26" y="178"/>
                        <a:pt x="28" y="175"/>
                      </a:cubicBezTo>
                      <a:lnTo>
                        <a:pt x="28" y="174"/>
                      </a:lnTo>
                      <a:lnTo>
                        <a:pt x="28" y="173"/>
                      </a:lnTo>
                      <a:lnTo>
                        <a:pt x="29" y="171"/>
                      </a:lnTo>
                      <a:lnTo>
                        <a:pt x="31" y="170"/>
                      </a:lnTo>
                      <a:lnTo>
                        <a:pt x="31" y="168"/>
                      </a:lnTo>
                      <a:lnTo>
                        <a:pt x="33" y="167"/>
                      </a:lnTo>
                      <a:lnTo>
                        <a:pt x="33" y="165"/>
                      </a:lnTo>
                      <a:lnTo>
                        <a:pt x="34" y="163"/>
                      </a:lnTo>
                      <a:lnTo>
                        <a:pt x="34" y="162"/>
                      </a:lnTo>
                      <a:close/>
                      <a:moveTo>
                        <a:pt x="66" y="112"/>
                      </a:moveTo>
                      <a:lnTo>
                        <a:pt x="66" y="112"/>
                      </a:lnTo>
                      <a:cubicBezTo>
                        <a:pt x="70" y="109"/>
                        <a:pt x="74" y="109"/>
                        <a:pt x="77" y="112"/>
                      </a:cubicBezTo>
                      <a:cubicBezTo>
                        <a:pt x="80" y="113"/>
                        <a:pt x="82" y="118"/>
                        <a:pt x="78" y="122"/>
                      </a:cubicBezTo>
                      <a:lnTo>
                        <a:pt x="77" y="124"/>
                      </a:lnTo>
                      <a:lnTo>
                        <a:pt x="75" y="124"/>
                      </a:lnTo>
                      <a:lnTo>
                        <a:pt x="75" y="125"/>
                      </a:lnTo>
                      <a:lnTo>
                        <a:pt x="74" y="126"/>
                      </a:lnTo>
                      <a:lnTo>
                        <a:pt x="73" y="128"/>
                      </a:lnTo>
                      <a:lnTo>
                        <a:pt x="71" y="130"/>
                      </a:lnTo>
                      <a:lnTo>
                        <a:pt x="71" y="131"/>
                      </a:lnTo>
                      <a:lnTo>
                        <a:pt x="70" y="133"/>
                      </a:lnTo>
                      <a:cubicBezTo>
                        <a:pt x="66" y="135"/>
                        <a:pt x="62" y="137"/>
                        <a:pt x="59" y="134"/>
                      </a:cubicBezTo>
                      <a:cubicBezTo>
                        <a:pt x="57" y="133"/>
                        <a:pt x="57" y="126"/>
                        <a:pt x="58" y="124"/>
                      </a:cubicBezTo>
                      <a:lnTo>
                        <a:pt x="59" y="122"/>
                      </a:lnTo>
                      <a:lnTo>
                        <a:pt x="61" y="121"/>
                      </a:lnTo>
                      <a:lnTo>
                        <a:pt x="61" y="119"/>
                      </a:lnTo>
                      <a:lnTo>
                        <a:pt x="62" y="118"/>
                      </a:lnTo>
                      <a:lnTo>
                        <a:pt x="64" y="117"/>
                      </a:lnTo>
                      <a:lnTo>
                        <a:pt x="65" y="114"/>
                      </a:lnTo>
                      <a:lnTo>
                        <a:pt x="65" y="113"/>
                      </a:lnTo>
                      <a:lnTo>
                        <a:pt x="66" y="112"/>
                      </a:lnTo>
                      <a:close/>
                      <a:moveTo>
                        <a:pt x="98" y="80"/>
                      </a:moveTo>
                      <a:lnTo>
                        <a:pt x="106" y="91"/>
                      </a:lnTo>
                      <a:lnTo>
                        <a:pt x="98" y="80"/>
                      </a:lnTo>
                      <a:close/>
                      <a:moveTo>
                        <a:pt x="108" y="70"/>
                      </a:moveTo>
                      <a:lnTo>
                        <a:pt x="108" y="70"/>
                      </a:lnTo>
                      <a:cubicBezTo>
                        <a:pt x="111" y="68"/>
                        <a:pt x="117" y="68"/>
                        <a:pt x="118" y="70"/>
                      </a:cubicBezTo>
                      <a:cubicBezTo>
                        <a:pt x="122" y="75"/>
                        <a:pt x="122" y="80"/>
                        <a:pt x="118" y="81"/>
                      </a:cubicBezTo>
                      <a:lnTo>
                        <a:pt x="117" y="82"/>
                      </a:lnTo>
                      <a:lnTo>
                        <a:pt x="115" y="84"/>
                      </a:lnTo>
                      <a:lnTo>
                        <a:pt x="114" y="85"/>
                      </a:lnTo>
                      <a:lnTo>
                        <a:pt x="113" y="85"/>
                      </a:lnTo>
                      <a:lnTo>
                        <a:pt x="111" y="87"/>
                      </a:lnTo>
                      <a:lnTo>
                        <a:pt x="110" y="88"/>
                      </a:lnTo>
                      <a:lnTo>
                        <a:pt x="108" y="89"/>
                      </a:lnTo>
                      <a:lnTo>
                        <a:pt x="106" y="91"/>
                      </a:lnTo>
                      <a:cubicBezTo>
                        <a:pt x="103" y="93"/>
                        <a:pt x="99" y="93"/>
                        <a:pt x="98" y="89"/>
                      </a:cubicBezTo>
                      <a:cubicBezTo>
                        <a:pt x="95" y="87"/>
                        <a:pt x="95" y="82"/>
                        <a:pt x="98" y="80"/>
                      </a:cubicBezTo>
                      <a:lnTo>
                        <a:pt x="99" y="80"/>
                      </a:lnTo>
                      <a:lnTo>
                        <a:pt x="101" y="78"/>
                      </a:lnTo>
                      <a:lnTo>
                        <a:pt x="102" y="76"/>
                      </a:lnTo>
                      <a:lnTo>
                        <a:pt x="103" y="75"/>
                      </a:lnTo>
                      <a:lnTo>
                        <a:pt x="105" y="73"/>
                      </a:lnTo>
                      <a:lnTo>
                        <a:pt x="106" y="72"/>
                      </a:lnTo>
                      <a:lnTo>
                        <a:pt x="108" y="72"/>
                      </a:lnTo>
                      <a:lnTo>
                        <a:pt x="108" y="70"/>
                      </a:lnTo>
                      <a:close/>
                      <a:moveTo>
                        <a:pt x="159" y="36"/>
                      </a:moveTo>
                      <a:lnTo>
                        <a:pt x="159" y="36"/>
                      </a:lnTo>
                      <a:cubicBezTo>
                        <a:pt x="162" y="35"/>
                        <a:pt x="166" y="36"/>
                        <a:pt x="167" y="39"/>
                      </a:cubicBezTo>
                      <a:cubicBezTo>
                        <a:pt x="169" y="44"/>
                        <a:pt x="169" y="48"/>
                        <a:pt x="164" y="49"/>
                      </a:cubicBezTo>
                      <a:lnTo>
                        <a:pt x="163" y="51"/>
                      </a:lnTo>
                      <a:lnTo>
                        <a:pt x="160" y="53"/>
                      </a:lnTo>
                      <a:lnTo>
                        <a:pt x="159" y="53"/>
                      </a:lnTo>
                      <a:lnTo>
                        <a:pt x="157" y="54"/>
                      </a:lnTo>
                      <a:lnTo>
                        <a:pt x="155" y="54"/>
                      </a:lnTo>
                      <a:lnTo>
                        <a:pt x="154" y="56"/>
                      </a:lnTo>
                      <a:lnTo>
                        <a:pt x="152" y="57"/>
                      </a:lnTo>
                      <a:cubicBezTo>
                        <a:pt x="150" y="59"/>
                        <a:pt x="145" y="57"/>
                        <a:pt x="142" y="54"/>
                      </a:cubicBezTo>
                      <a:cubicBezTo>
                        <a:pt x="141" y="51"/>
                        <a:pt x="142" y="47"/>
                        <a:pt x="145" y="44"/>
                      </a:cubicBezTo>
                      <a:lnTo>
                        <a:pt x="147" y="44"/>
                      </a:lnTo>
                      <a:lnTo>
                        <a:pt x="148" y="42"/>
                      </a:lnTo>
                      <a:lnTo>
                        <a:pt x="150" y="41"/>
                      </a:lnTo>
                      <a:lnTo>
                        <a:pt x="152" y="41"/>
                      </a:lnTo>
                      <a:lnTo>
                        <a:pt x="154" y="39"/>
                      </a:lnTo>
                      <a:lnTo>
                        <a:pt x="155" y="38"/>
                      </a:lnTo>
                      <a:lnTo>
                        <a:pt x="157" y="38"/>
                      </a:lnTo>
                      <a:lnTo>
                        <a:pt x="159" y="36"/>
                      </a:lnTo>
                      <a:close/>
                      <a:moveTo>
                        <a:pt x="212" y="14"/>
                      </a:moveTo>
                      <a:lnTo>
                        <a:pt x="212" y="14"/>
                      </a:lnTo>
                      <a:cubicBezTo>
                        <a:pt x="216" y="12"/>
                        <a:pt x="220" y="14"/>
                        <a:pt x="222" y="19"/>
                      </a:cubicBezTo>
                      <a:cubicBezTo>
                        <a:pt x="222" y="23"/>
                        <a:pt x="220" y="26"/>
                        <a:pt x="216" y="28"/>
                      </a:cubicBezTo>
                      <a:lnTo>
                        <a:pt x="213" y="29"/>
                      </a:lnTo>
                      <a:lnTo>
                        <a:pt x="212" y="29"/>
                      </a:lnTo>
                      <a:lnTo>
                        <a:pt x="210" y="29"/>
                      </a:lnTo>
                      <a:lnTo>
                        <a:pt x="209" y="31"/>
                      </a:lnTo>
                      <a:lnTo>
                        <a:pt x="207" y="31"/>
                      </a:lnTo>
                      <a:lnTo>
                        <a:pt x="206" y="32"/>
                      </a:lnTo>
                      <a:lnTo>
                        <a:pt x="203" y="32"/>
                      </a:lnTo>
                      <a:cubicBezTo>
                        <a:pt x="200" y="33"/>
                        <a:pt x="195" y="32"/>
                        <a:pt x="194" y="28"/>
                      </a:cubicBezTo>
                      <a:cubicBezTo>
                        <a:pt x="192" y="24"/>
                        <a:pt x="194" y="20"/>
                        <a:pt x="199" y="19"/>
                      </a:cubicBezTo>
                      <a:lnTo>
                        <a:pt x="200" y="17"/>
                      </a:lnTo>
                      <a:lnTo>
                        <a:pt x="203" y="17"/>
                      </a:lnTo>
                      <a:lnTo>
                        <a:pt x="204" y="17"/>
                      </a:lnTo>
                      <a:lnTo>
                        <a:pt x="206" y="16"/>
                      </a:lnTo>
                      <a:lnTo>
                        <a:pt x="207" y="16"/>
                      </a:lnTo>
                      <a:lnTo>
                        <a:pt x="209" y="14"/>
                      </a:lnTo>
                      <a:lnTo>
                        <a:pt x="212" y="14"/>
                      </a:lnTo>
                      <a:close/>
                      <a:moveTo>
                        <a:pt x="271" y="3"/>
                      </a:moveTo>
                      <a:lnTo>
                        <a:pt x="271" y="3"/>
                      </a:lnTo>
                      <a:cubicBezTo>
                        <a:pt x="274" y="0"/>
                        <a:pt x="278" y="4"/>
                        <a:pt x="278" y="8"/>
                      </a:cubicBezTo>
                      <a:cubicBezTo>
                        <a:pt x="278" y="12"/>
                        <a:pt x="276" y="16"/>
                        <a:pt x="273" y="16"/>
                      </a:cubicBezTo>
                      <a:lnTo>
                        <a:pt x="271" y="16"/>
                      </a:lnTo>
                      <a:lnTo>
                        <a:pt x="269" y="17"/>
                      </a:lnTo>
                      <a:lnTo>
                        <a:pt x="266" y="17"/>
                      </a:lnTo>
                      <a:lnTo>
                        <a:pt x="265" y="17"/>
                      </a:lnTo>
                      <a:lnTo>
                        <a:pt x="264" y="17"/>
                      </a:lnTo>
                      <a:lnTo>
                        <a:pt x="262" y="17"/>
                      </a:lnTo>
                      <a:lnTo>
                        <a:pt x="261" y="17"/>
                      </a:lnTo>
                      <a:lnTo>
                        <a:pt x="259" y="19"/>
                      </a:lnTo>
                      <a:lnTo>
                        <a:pt x="257" y="19"/>
                      </a:lnTo>
                      <a:cubicBezTo>
                        <a:pt x="255" y="19"/>
                        <a:pt x="250" y="16"/>
                        <a:pt x="250" y="12"/>
                      </a:cubicBezTo>
                      <a:cubicBezTo>
                        <a:pt x="249" y="8"/>
                        <a:pt x="252" y="4"/>
                        <a:pt x="256" y="4"/>
                      </a:cubicBezTo>
                      <a:lnTo>
                        <a:pt x="257" y="4"/>
                      </a:lnTo>
                      <a:lnTo>
                        <a:pt x="261" y="4"/>
                      </a:lnTo>
                      <a:lnTo>
                        <a:pt x="262" y="3"/>
                      </a:lnTo>
                      <a:lnTo>
                        <a:pt x="264" y="3"/>
                      </a:lnTo>
                      <a:lnTo>
                        <a:pt x="265" y="3"/>
                      </a:lnTo>
                      <a:lnTo>
                        <a:pt x="266" y="3"/>
                      </a:lnTo>
                      <a:lnTo>
                        <a:pt x="269" y="3"/>
                      </a:lnTo>
                      <a:lnTo>
                        <a:pt x="271" y="3"/>
                      </a:lnTo>
                      <a:close/>
                      <a:moveTo>
                        <a:pt x="330" y="0"/>
                      </a:moveTo>
                      <a:lnTo>
                        <a:pt x="330" y="0"/>
                      </a:lnTo>
                      <a:cubicBezTo>
                        <a:pt x="333" y="3"/>
                        <a:pt x="336" y="5"/>
                        <a:pt x="336" y="10"/>
                      </a:cubicBezTo>
                      <a:cubicBezTo>
                        <a:pt x="336" y="12"/>
                        <a:pt x="333" y="16"/>
                        <a:pt x="329" y="16"/>
                      </a:cubicBezTo>
                      <a:lnTo>
                        <a:pt x="326" y="16"/>
                      </a:lnTo>
                      <a:lnTo>
                        <a:pt x="325" y="16"/>
                      </a:lnTo>
                      <a:lnTo>
                        <a:pt x="323" y="16"/>
                      </a:lnTo>
                      <a:lnTo>
                        <a:pt x="321" y="16"/>
                      </a:lnTo>
                      <a:lnTo>
                        <a:pt x="320" y="16"/>
                      </a:lnTo>
                      <a:lnTo>
                        <a:pt x="317" y="16"/>
                      </a:lnTo>
                      <a:lnTo>
                        <a:pt x="315" y="16"/>
                      </a:lnTo>
                      <a:lnTo>
                        <a:pt x="314" y="14"/>
                      </a:lnTo>
                      <a:cubicBezTo>
                        <a:pt x="311" y="14"/>
                        <a:pt x="308" y="11"/>
                        <a:pt x="308" y="7"/>
                      </a:cubicBezTo>
                      <a:cubicBezTo>
                        <a:pt x="308" y="4"/>
                        <a:pt x="311" y="0"/>
                        <a:pt x="315" y="0"/>
                      </a:cubicBezTo>
                      <a:lnTo>
                        <a:pt x="317" y="0"/>
                      </a:lnTo>
                      <a:lnTo>
                        <a:pt x="318" y="0"/>
                      </a:lnTo>
                      <a:lnTo>
                        <a:pt x="320" y="0"/>
                      </a:lnTo>
                      <a:lnTo>
                        <a:pt x="321" y="0"/>
                      </a:lnTo>
                      <a:lnTo>
                        <a:pt x="325" y="0"/>
                      </a:lnTo>
                      <a:lnTo>
                        <a:pt x="326" y="0"/>
                      </a:lnTo>
                      <a:lnTo>
                        <a:pt x="327" y="0"/>
                      </a:lnTo>
                      <a:lnTo>
                        <a:pt x="329" y="0"/>
                      </a:lnTo>
                      <a:lnTo>
                        <a:pt x="330" y="0"/>
                      </a:lnTo>
                      <a:close/>
                      <a:moveTo>
                        <a:pt x="570" y="443"/>
                      </a:moveTo>
                      <a:lnTo>
                        <a:pt x="570" y="443"/>
                      </a:lnTo>
                      <a:cubicBezTo>
                        <a:pt x="569" y="447"/>
                        <a:pt x="565" y="448"/>
                        <a:pt x="561" y="447"/>
                      </a:cubicBezTo>
                      <a:cubicBezTo>
                        <a:pt x="557" y="445"/>
                        <a:pt x="555" y="441"/>
                        <a:pt x="558" y="438"/>
                      </a:cubicBezTo>
                      <a:lnTo>
                        <a:pt x="558" y="436"/>
                      </a:lnTo>
                      <a:lnTo>
                        <a:pt x="558" y="435"/>
                      </a:lnTo>
                      <a:lnTo>
                        <a:pt x="560" y="434"/>
                      </a:lnTo>
                      <a:lnTo>
                        <a:pt x="561" y="431"/>
                      </a:lnTo>
                      <a:lnTo>
                        <a:pt x="561" y="430"/>
                      </a:lnTo>
                      <a:lnTo>
                        <a:pt x="562" y="429"/>
                      </a:lnTo>
                      <a:lnTo>
                        <a:pt x="562" y="427"/>
                      </a:lnTo>
                      <a:lnTo>
                        <a:pt x="565" y="424"/>
                      </a:lnTo>
                      <a:cubicBezTo>
                        <a:pt x="566" y="420"/>
                        <a:pt x="570" y="418"/>
                        <a:pt x="573" y="422"/>
                      </a:cubicBezTo>
                      <a:cubicBezTo>
                        <a:pt x="578" y="423"/>
                        <a:pt x="579" y="427"/>
                        <a:pt x="578" y="430"/>
                      </a:cubicBezTo>
                      <a:lnTo>
                        <a:pt x="576" y="431"/>
                      </a:lnTo>
                      <a:lnTo>
                        <a:pt x="576" y="434"/>
                      </a:lnTo>
                      <a:lnTo>
                        <a:pt x="574" y="435"/>
                      </a:lnTo>
                      <a:lnTo>
                        <a:pt x="574" y="436"/>
                      </a:lnTo>
                      <a:lnTo>
                        <a:pt x="573" y="438"/>
                      </a:lnTo>
                      <a:lnTo>
                        <a:pt x="573" y="439"/>
                      </a:lnTo>
                      <a:lnTo>
                        <a:pt x="572" y="441"/>
                      </a:lnTo>
                      <a:lnTo>
                        <a:pt x="572" y="442"/>
                      </a:lnTo>
                      <a:lnTo>
                        <a:pt x="570" y="443"/>
                      </a:lnTo>
                      <a:close/>
                      <a:moveTo>
                        <a:pt x="537" y="494"/>
                      </a:moveTo>
                      <a:lnTo>
                        <a:pt x="537" y="494"/>
                      </a:lnTo>
                      <a:cubicBezTo>
                        <a:pt x="536" y="497"/>
                        <a:pt x="532" y="497"/>
                        <a:pt x="527" y="494"/>
                      </a:cubicBezTo>
                      <a:cubicBezTo>
                        <a:pt x="524" y="492"/>
                        <a:pt x="524" y="488"/>
                        <a:pt x="527" y="483"/>
                      </a:cubicBezTo>
                      <a:lnTo>
                        <a:pt x="529" y="482"/>
                      </a:lnTo>
                      <a:lnTo>
                        <a:pt x="530" y="480"/>
                      </a:lnTo>
                      <a:lnTo>
                        <a:pt x="532" y="479"/>
                      </a:lnTo>
                      <a:lnTo>
                        <a:pt x="532" y="478"/>
                      </a:lnTo>
                      <a:lnTo>
                        <a:pt x="533" y="476"/>
                      </a:lnTo>
                      <a:lnTo>
                        <a:pt x="534" y="475"/>
                      </a:lnTo>
                      <a:lnTo>
                        <a:pt x="534" y="473"/>
                      </a:lnTo>
                      <a:cubicBezTo>
                        <a:pt x="537" y="470"/>
                        <a:pt x="542" y="468"/>
                        <a:pt x="545" y="472"/>
                      </a:cubicBezTo>
                      <a:cubicBezTo>
                        <a:pt x="548" y="473"/>
                        <a:pt x="549" y="478"/>
                        <a:pt x="546" y="482"/>
                      </a:cubicBezTo>
                      <a:lnTo>
                        <a:pt x="546" y="483"/>
                      </a:lnTo>
                      <a:lnTo>
                        <a:pt x="545" y="485"/>
                      </a:lnTo>
                      <a:lnTo>
                        <a:pt x="544" y="487"/>
                      </a:lnTo>
                      <a:lnTo>
                        <a:pt x="542" y="488"/>
                      </a:lnTo>
                      <a:lnTo>
                        <a:pt x="542" y="489"/>
                      </a:lnTo>
                      <a:lnTo>
                        <a:pt x="541" y="491"/>
                      </a:lnTo>
                      <a:lnTo>
                        <a:pt x="539" y="492"/>
                      </a:lnTo>
                      <a:lnTo>
                        <a:pt x="537" y="494"/>
                      </a:lnTo>
                      <a:close/>
                      <a:moveTo>
                        <a:pt x="496" y="536"/>
                      </a:moveTo>
                      <a:lnTo>
                        <a:pt x="496" y="536"/>
                      </a:lnTo>
                      <a:cubicBezTo>
                        <a:pt x="493" y="538"/>
                        <a:pt x="489" y="538"/>
                        <a:pt x="485" y="534"/>
                      </a:cubicBezTo>
                      <a:cubicBezTo>
                        <a:pt x="484" y="531"/>
                        <a:pt x="484" y="527"/>
                        <a:pt x="487" y="525"/>
                      </a:cubicBezTo>
                      <a:lnTo>
                        <a:pt x="489" y="524"/>
                      </a:lnTo>
                      <a:lnTo>
                        <a:pt x="489" y="522"/>
                      </a:lnTo>
                      <a:lnTo>
                        <a:pt x="490" y="520"/>
                      </a:lnTo>
                      <a:lnTo>
                        <a:pt x="492" y="520"/>
                      </a:lnTo>
                      <a:lnTo>
                        <a:pt x="493" y="519"/>
                      </a:lnTo>
                      <a:lnTo>
                        <a:pt x="495" y="517"/>
                      </a:lnTo>
                      <a:lnTo>
                        <a:pt x="496" y="516"/>
                      </a:lnTo>
                      <a:lnTo>
                        <a:pt x="497" y="515"/>
                      </a:lnTo>
                      <a:cubicBezTo>
                        <a:pt x="501" y="512"/>
                        <a:pt x="505" y="513"/>
                        <a:pt x="508" y="516"/>
                      </a:cubicBezTo>
                      <a:cubicBezTo>
                        <a:pt x="511" y="519"/>
                        <a:pt x="511" y="524"/>
                        <a:pt x="508" y="525"/>
                      </a:cubicBezTo>
                      <a:lnTo>
                        <a:pt x="508" y="527"/>
                      </a:lnTo>
                      <a:lnTo>
                        <a:pt x="506" y="528"/>
                      </a:lnTo>
                      <a:lnTo>
                        <a:pt x="505" y="528"/>
                      </a:lnTo>
                      <a:lnTo>
                        <a:pt x="504" y="529"/>
                      </a:lnTo>
                      <a:lnTo>
                        <a:pt x="502" y="531"/>
                      </a:lnTo>
                      <a:lnTo>
                        <a:pt x="501" y="532"/>
                      </a:lnTo>
                      <a:lnTo>
                        <a:pt x="499" y="534"/>
                      </a:lnTo>
                      <a:lnTo>
                        <a:pt x="497" y="536"/>
                      </a:lnTo>
                      <a:lnTo>
                        <a:pt x="496" y="536"/>
                      </a:lnTo>
                      <a:close/>
                      <a:moveTo>
                        <a:pt x="447" y="569"/>
                      </a:moveTo>
                      <a:lnTo>
                        <a:pt x="447" y="569"/>
                      </a:lnTo>
                      <a:cubicBezTo>
                        <a:pt x="444" y="571"/>
                        <a:pt x="440" y="569"/>
                        <a:pt x="436" y="566"/>
                      </a:cubicBezTo>
                      <a:cubicBezTo>
                        <a:pt x="435" y="562"/>
                        <a:pt x="436" y="557"/>
                        <a:pt x="440" y="556"/>
                      </a:cubicBezTo>
                      <a:lnTo>
                        <a:pt x="441" y="556"/>
                      </a:lnTo>
                      <a:lnTo>
                        <a:pt x="443" y="555"/>
                      </a:lnTo>
                      <a:lnTo>
                        <a:pt x="444" y="555"/>
                      </a:lnTo>
                      <a:lnTo>
                        <a:pt x="446" y="553"/>
                      </a:lnTo>
                      <a:lnTo>
                        <a:pt x="447" y="552"/>
                      </a:lnTo>
                      <a:lnTo>
                        <a:pt x="448" y="552"/>
                      </a:lnTo>
                      <a:lnTo>
                        <a:pt x="450" y="550"/>
                      </a:lnTo>
                      <a:lnTo>
                        <a:pt x="452" y="549"/>
                      </a:lnTo>
                      <a:lnTo>
                        <a:pt x="453" y="549"/>
                      </a:lnTo>
                      <a:cubicBezTo>
                        <a:pt x="456" y="548"/>
                        <a:pt x="460" y="549"/>
                        <a:pt x="462" y="552"/>
                      </a:cubicBezTo>
                      <a:cubicBezTo>
                        <a:pt x="465" y="555"/>
                        <a:pt x="464" y="559"/>
                        <a:pt x="460" y="562"/>
                      </a:cubicBezTo>
                      <a:lnTo>
                        <a:pt x="459" y="562"/>
                      </a:lnTo>
                      <a:lnTo>
                        <a:pt x="457" y="562"/>
                      </a:lnTo>
                      <a:lnTo>
                        <a:pt x="456" y="564"/>
                      </a:lnTo>
                      <a:lnTo>
                        <a:pt x="455" y="565"/>
                      </a:lnTo>
                      <a:lnTo>
                        <a:pt x="453" y="565"/>
                      </a:lnTo>
                      <a:lnTo>
                        <a:pt x="452" y="566"/>
                      </a:lnTo>
                      <a:lnTo>
                        <a:pt x="450" y="568"/>
                      </a:lnTo>
                      <a:lnTo>
                        <a:pt x="447" y="568"/>
                      </a:lnTo>
                      <a:lnTo>
                        <a:pt x="447" y="569"/>
                      </a:lnTo>
                      <a:close/>
                      <a:moveTo>
                        <a:pt x="392" y="592"/>
                      </a:moveTo>
                      <a:lnTo>
                        <a:pt x="392" y="592"/>
                      </a:lnTo>
                      <a:cubicBezTo>
                        <a:pt x="390" y="593"/>
                        <a:pt x="385" y="592"/>
                        <a:pt x="383" y="587"/>
                      </a:cubicBezTo>
                      <a:cubicBezTo>
                        <a:pt x="382" y="583"/>
                        <a:pt x="385" y="580"/>
                        <a:pt x="388" y="578"/>
                      </a:cubicBezTo>
                      <a:lnTo>
                        <a:pt x="390" y="578"/>
                      </a:lnTo>
                      <a:lnTo>
                        <a:pt x="391" y="577"/>
                      </a:lnTo>
                      <a:lnTo>
                        <a:pt x="392" y="577"/>
                      </a:lnTo>
                      <a:lnTo>
                        <a:pt x="394" y="577"/>
                      </a:lnTo>
                      <a:lnTo>
                        <a:pt x="395" y="576"/>
                      </a:lnTo>
                      <a:lnTo>
                        <a:pt x="398" y="576"/>
                      </a:lnTo>
                      <a:lnTo>
                        <a:pt x="400" y="574"/>
                      </a:lnTo>
                      <a:lnTo>
                        <a:pt x="401" y="574"/>
                      </a:lnTo>
                      <a:cubicBezTo>
                        <a:pt x="406" y="573"/>
                        <a:pt x="410" y="574"/>
                        <a:pt x="412" y="578"/>
                      </a:cubicBezTo>
                      <a:cubicBezTo>
                        <a:pt x="412" y="581"/>
                        <a:pt x="410" y="586"/>
                        <a:pt x="407" y="587"/>
                      </a:cubicBezTo>
                      <a:lnTo>
                        <a:pt x="406" y="587"/>
                      </a:lnTo>
                      <a:lnTo>
                        <a:pt x="404" y="589"/>
                      </a:lnTo>
                      <a:lnTo>
                        <a:pt x="403" y="589"/>
                      </a:lnTo>
                      <a:lnTo>
                        <a:pt x="401" y="589"/>
                      </a:lnTo>
                      <a:lnTo>
                        <a:pt x="398" y="590"/>
                      </a:lnTo>
                      <a:lnTo>
                        <a:pt x="397" y="590"/>
                      </a:lnTo>
                      <a:lnTo>
                        <a:pt x="395" y="592"/>
                      </a:lnTo>
                      <a:lnTo>
                        <a:pt x="394" y="592"/>
                      </a:lnTo>
                      <a:lnTo>
                        <a:pt x="392" y="592"/>
                      </a:lnTo>
                      <a:close/>
                      <a:moveTo>
                        <a:pt x="334" y="604"/>
                      </a:moveTo>
                      <a:lnTo>
                        <a:pt x="334" y="604"/>
                      </a:lnTo>
                      <a:cubicBezTo>
                        <a:pt x="330" y="605"/>
                        <a:pt x="327" y="602"/>
                        <a:pt x="326" y="597"/>
                      </a:cubicBezTo>
                      <a:cubicBezTo>
                        <a:pt x="326" y="593"/>
                        <a:pt x="329" y="590"/>
                        <a:pt x="333" y="590"/>
                      </a:cubicBezTo>
                      <a:lnTo>
                        <a:pt x="334" y="590"/>
                      </a:lnTo>
                      <a:lnTo>
                        <a:pt x="336" y="589"/>
                      </a:lnTo>
                      <a:lnTo>
                        <a:pt x="338" y="589"/>
                      </a:lnTo>
                      <a:lnTo>
                        <a:pt x="339" y="589"/>
                      </a:lnTo>
                      <a:lnTo>
                        <a:pt x="341" y="589"/>
                      </a:lnTo>
                      <a:lnTo>
                        <a:pt x="342" y="589"/>
                      </a:lnTo>
                      <a:lnTo>
                        <a:pt x="345" y="589"/>
                      </a:lnTo>
                      <a:lnTo>
                        <a:pt x="346" y="587"/>
                      </a:lnTo>
                      <a:cubicBezTo>
                        <a:pt x="351" y="587"/>
                        <a:pt x="354" y="590"/>
                        <a:pt x="355" y="593"/>
                      </a:cubicBezTo>
                      <a:cubicBezTo>
                        <a:pt x="355" y="597"/>
                        <a:pt x="353" y="602"/>
                        <a:pt x="350" y="602"/>
                      </a:cubicBezTo>
                      <a:lnTo>
                        <a:pt x="348" y="602"/>
                      </a:lnTo>
                      <a:lnTo>
                        <a:pt x="346" y="602"/>
                      </a:lnTo>
                      <a:lnTo>
                        <a:pt x="345" y="604"/>
                      </a:lnTo>
                      <a:lnTo>
                        <a:pt x="343" y="604"/>
                      </a:lnTo>
                      <a:lnTo>
                        <a:pt x="341" y="604"/>
                      </a:lnTo>
                      <a:lnTo>
                        <a:pt x="339" y="604"/>
                      </a:lnTo>
                      <a:lnTo>
                        <a:pt x="338" y="604"/>
                      </a:lnTo>
                      <a:lnTo>
                        <a:pt x="336" y="604"/>
                      </a:lnTo>
                      <a:lnTo>
                        <a:pt x="334" y="604"/>
                      </a:lnTo>
                      <a:close/>
                      <a:moveTo>
                        <a:pt x="276" y="605"/>
                      </a:moveTo>
                      <a:lnTo>
                        <a:pt x="276" y="605"/>
                      </a:lnTo>
                      <a:cubicBezTo>
                        <a:pt x="271" y="604"/>
                        <a:pt x="268" y="601"/>
                        <a:pt x="268" y="596"/>
                      </a:cubicBezTo>
                      <a:cubicBezTo>
                        <a:pt x="269" y="593"/>
                        <a:pt x="273" y="590"/>
                        <a:pt x="277" y="590"/>
                      </a:cubicBezTo>
                      <a:lnTo>
                        <a:pt x="278" y="590"/>
                      </a:lnTo>
                      <a:lnTo>
                        <a:pt x="280" y="590"/>
                      </a:lnTo>
                      <a:lnTo>
                        <a:pt x="281" y="590"/>
                      </a:lnTo>
                      <a:lnTo>
                        <a:pt x="284" y="590"/>
                      </a:lnTo>
                      <a:lnTo>
                        <a:pt x="286" y="590"/>
                      </a:lnTo>
                      <a:lnTo>
                        <a:pt x="287" y="590"/>
                      </a:lnTo>
                      <a:lnTo>
                        <a:pt x="289" y="592"/>
                      </a:lnTo>
                      <a:lnTo>
                        <a:pt x="290" y="592"/>
                      </a:lnTo>
                      <a:cubicBezTo>
                        <a:pt x="294" y="592"/>
                        <a:pt x="298" y="594"/>
                        <a:pt x="298" y="599"/>
                      </a:cubicBezTo>
                      <a:cubicBezTo>
                        <a:pt x="298" y="602"/>
                        <a:pt x="293" y="605"/>
                        <a:pt x="290" y="605"/>
                      </a:cubicBezTo>
                      <a:lnTo>
                        <a:pt x="289" y="605"/>
                      </a:lnTo>
                      <a:lnTo>
                        <a:pt x="286" y="605"/>
                      </a:lnTo>
                      <a:lnTo>
                        <a:pt x="284" y="605"/>
                      </a:lnTo>
                      <a:lnTo>
                        <a:pt x="283" y="605"/>
                      </a:lnTo>
                      <a:lnTo>
                        <a:pt x="281" y="605"/>
                      </a:lnTo>
                      <a:lnTo>
                        <a:pt x="278" y="605"/>
                      </a:lnTo>
                      <a:lnTo>
                        <a:pt x="277" y="605"/>
                      </a:lnTo>
                      <a:lnTo>
                        <a:pt x="276" y="605"/>
                      </a:lnTo>
                      <a:close/>
                      <a:moveTo>
                        <a:pt x="216" y="593"/>
                      </a:moveTo>
                      <a:lnTo>
                        <a:pt x="216" y="593"/>
                      </a:lnTo>
                      <a:cubicBezTo>
                        <a:pt x="213" y="592"/>
                        <a:pt x="210" y="589"/>
                        <a:pt x="212" y="584"/>
                      </a:cubicBezTo>
                      <a:cubicBezTo>
                        <a:pt x="213" y="581"/>
                        <a:pt x="217" y="578"/>
                        <a:pt x="220" y="580"/>
                      </a:cubicBezTo>
                      <a:lnTo>
                        <a:pt x="222" y="580"/>
                      </a:lnTo>
                      <a:lnTo>
                        <a:pt x="224" y="580"/>
                      </a:lnTo>
                      <a:lnTo>
                        <a:pt x="225" y="581"/>
                      </a:lnTo>
                      <a:lnTo>
                        <a:pt x="228" y="581"/>
                      </a:lnTo>
                      <a:lnTo>
                        <a:pt x="229" y="581"/>
                      </a:lnTo>
                      <a:lnTo>
                        <a:pt x="231" y="583"/>
                      </a:lnTo>
                      <a:lnTo>
                        <a:pt x="232" y="583"/>
                      </a:lnTo>
                      <a:lnTo>
                        <a:pt x="234" y="583"/>
                      </a:lnTo>
                      <a:cubicBezTo>
                        <a:pt x="238" y="584"/>
                        <a:pt x="241" y="589"/>
                        <a:pt x="240" y="592"/>
                      </a:cubicBezTo>
                      <a:cubicBezTo>
                        <a:pt x="238" y="596"/>
                        <a:pt x="236" y="597"/>
                        <a:pt x="231" y="597"/>
                      </a:cubicBezTo>
                      <a:lnTo>
                        <a:pt x="229" y="596"/>
                      </a:lnTo>
                      <a:lnTo>
                        <a:pt x="227" y="596"/>
                      </a:lnTo>
                      <a:lnTo>
                        <a:pt x="225" y="596"/>
                      </a:lnTo>
                      <a:lnTo>
                        <a:pt x="224" y="594"/>
                      </a:lnTo>
                      <a:lnTo>
                        <a:pt x="222" y="594"/>
                      </a:lnTo>
                      <a:lnTo>
                        <a:pt x="220" y="594"/>
                      </a:lnTo>
                      <a:lnTo>
                        <a:pt x="217" y="593"/>
                      </a:lnTo>
                      <a:lnTo>
                        <a:pt x="216" y="593"/>
                      </a:lnTo>
                      <a:close/>
                      <a:moveTo>
                        <a:pt x="162" y="571"/>
                      </a:moveTo>
                      <a:lnTo>
                        <a:pt x="162" y="571"/>
                      </a:lnTo>
                      <a:cubicBezTo>
                        <a:pt x="159" y="569"/>
                        <a:pt x="157" y="565"/>
                        <a:pt x="159" y="562"/>
                      </a:cubicBezTo>
                      <a:cubicBezTo>
                        <a:pt x="160" y="557"/>
                        <a:pt x="164" y="556"/>
                        <a:pt x="169" y="557"/>
                      </a:cubicBezTo>
                      <a:lnTo>
                        <a:pt x="169" y="559"/>
                      </a:lnTo>
                      <a:lnTo>
                        <a:pt x="170" y="559"/>
                      </a:lnTo>
                      <a:lnTo>
                        <a:pt x="172" y="561"/>
                      </a:lnTo>
                      <a:lnTo>
                        <a:pt x="175" y="561"/>
                      </a:lnTo>
                      <a:lnTo>
                        <a:pt x="176" y="562"/>
                      </a:lnTo>
                      <a:lnTo>
                        <a:pt x="178" y="562"/>
                      </a:lnTo>
                      <a:lnTo>
                        <a:pt x="179" y="564"/>
                      </a:lnTo>
                      <a:lnTo>
                        <a:pt x="180" y="564"/>
                      </a:lnTo>
                      <a:lnTo>
                        <a:pt x="180" y="565"/>
                      </a:lnTo>
                      <a:cubicBezTo>
                        <a:pt x="185" y="566"/>
                        <a:pt x="187" y="571"/>
                        <a:pt x="185" y="574"/>
                      </a:cubicBezTo>
                      <a:cubicBezTo>
                        <a:pt x="184" y="578"/>
                        <a:pt x="179" y="580"/>
                        <a:pt x="175" y="578"/>
                      </a:cubicBezTo>
                      <a:lnTo>
                        <a:pt x="175" y="577"/>
                      </a:lnTo>
                      <a:lnTo>
                        <a:pt x="172" y="577"/>
                      </a:lnTo>
                      <a:lnTo>
                        <a:pt x="170" y="576"/>
                      </a:lnTo>
                      <a:lnTo>
                        <a:pt x="169" y="576"/>
                      </a:lnTo>
                      <a:lnTo>
                        <a:pt x="167" y="574"/>
                      </a:lnTo>
                      <a:lnTo>
                        <a:pt x="166" y="574"/>
                      </a:lnTo>
                      <a:lnTo>
                        <a:pt x="164" y="573"/>
                      </a:lnTo>
                      <a:lnTo>
                        <a:pt x="163" y="571"/>
                      </a:lnTo>
                      <a:lnTo>
                        <a:pt x="162" y="571"/>
                      </a:lnTo>
                      <a:close/>
                      <a:moveTo>
                        <a:pt x="113" y="538"/>
                      </a:moveTo>
                      <a:lnTo>
                        <a:pt x="113" y="538"/>
                      </a:lnTo>
                      <a:cubicBezTo>
                        <a:pt x="110" y="537"/>
                        <a:pt x="108" y="531"/>
                        <a:pt x="111" y="528"/>
                      </a:cubicBezTo>
                      <a:cubicBezTo>
                        <a:pt x="114" y="525"/>
                        <a:pt x="118" y="525"/>
                        <a:pt x="122" y="528"/>
                      </a:cubicBezTo>
                      <a:lnTo>
                        <a:pt x="123" y="528"/>
                      </a:lnTo>
                      <a:lnTo>
                        <a:pt x="124" y="529"/>
                      </a:lnTo>
                      <a:lnTo>
                        <a:pt x="126" y="531"/>
                      </a:lnTo>
                      <a:lnTo>
                        <a:pt x="127" y="531"/>
                      </a:lnTo>
                      <a:lnTo>
                        <a:pt x="127" y="532"/>
                      </a:lnTo>
                      <a:lnTo>
                        <a:pt x="129" y="534"/>
                      </a:lnTo>
                      <a:lnTo>
                        <a:pt x="130" y="536"/>
                      </a:lnTo>
                      <a:lnTo>
                        <a:pt x="131" y="536"/>
                      </a:lnTo>
                      <a:cubicBezTo>
                        <a:pt x="136" y="538"/>
                        <a:pt x="136" y="543"/>
                        <a:pt x="135" y="545"/>
                      </a:cubicBezTo>
                      <a:cubicBezTo>
                        <a:pt x="131" y="549"/>
                        <a:pt x="127" y="550"/>
                        <a:pt x="124" y="548"/>
                      </a:cubicBezTo>
                      <a:lnTo>
                        <a:pt x="123" y="545"/>
                      </a:lnTo>
                      <a:lnTo>
                        <a:pt x="122" y="545"/>
                      </a:lnTo>
                      <a:lnTo>
                        <a:pt x="120" y="544"/>
                      </a:lnTo>
                      <a:lnTo>
                        <a:pt x="118" y="543"/>
                      </a:lnTo>
                      <a:lnTo>
                        <a:pt x="117" y="541"/>
                      </a:lnTo>
                      <a:lnTo>
                        <a:pt x="115" y="541"/>
                      </a:lnTo>
                      <a:lnTo>
                        <a:pt x="114" y="540"/>
                      </a:lnTo>
                      <a:lnTo>
                        <a:pt x="113" y="538"/>
                      </a:lnTo>
                      <a:close/>
                      <a:moveTo>
                        <a:pt x="70" y="497"/>
                      </a:moveTo>
                      <a:lnTo>
                        <a:pt x="70" y="497"/>
                      </a:lnTo>
                      <a:cubicBezTo>
                        <a:pt x="66" y="494"/>
                        <a:pt x="68" y="489"/>
                        <a:pt x="71" y="487"/>
                      </a:cubicBezTo>
                      <a:cubicBezTo>
                        <a:pt x="74" y="483"/>
                        <a:pt x="78" y="485"/>
                        <a:pt x="82" y="488"/>
                      </a:cubicBezTo>
                      <a:lnTo>
                        <a:pt x="83" y="489"/>
                      </a:lnTo>
                      <a:lnTo>
                        <a:pt x="85" y="491"/>
                      </a:lnTo>
                      <a:lnTo>
                        <a:pt x="86" y="492"/>
                      </a:lnTo>
                      <a:lnTo>
                        <a:pt x="86" y="494"/>
                      </a:lnTo>
                      <a:lnTo>
                        <a:pt x="87" y="495"/>
                      </a:lnTo>
                      <a:lnTo>
                        <a:pt x="89" y="497"/>
                      </a:lnTo>
                      <a:lnTo>
                        <a:pt x="90" y="499"/>
                      </a:lnTo>
                      <a:cubicBezTo>
                        <a:pt x="93" y="501"/>
                        <a:pt x="93" y="506"/>
                        <a:pt x="90" y="508"/>
                      </a:cubicBezTo>
                      <a:cubicBezTo>
                        <a:pt x="87" y="512"/>
                        <a:pt x="83" y="512"/>
                        <a:pt x="80" y="508"/>
                      </a:cubicBezTo>
                      <a:lnTo>
                        <a:pt x="80" y="507"/>
                      </a:lnTo>
                      <a:lnTo>
                        <a:pt x="78" y="506"/>
                      </a:lnTo>
                      <a:lnTo>
                        <a:pt x="77" y="504"/>
                      </a:lnTo>
                      <a:lnTo>
                        <a:pt x="75" y="504"/>
                      </a:lnTo>
                      <a:lnTo>
                        <a:pt x="74" y="503"/>
                      </a:lnTo>
                      <a:lnTo>
                        <a:pt x="73" y="501"/>
                      </a:lnTo>
                      <a:lnTo>
                        <a:pt x="71" y="500"/>
                      </a:lnTo>
                      <a:lnTo>
                        <a:pt x="71" y="499"/>
                      </a:lnTo>
                      <a:lnTo>
                        <a:pt x="70" y="497"/>
                      </a:lnTo>
                      <a:close/>
                      <a:moveTo>
                        <a:pt x="57" y="452"/>
                      </a:moveTo>
                      <a:lnTo>
                        <a:pt x="57" y="452"/>
                      </a:lnTo>
                      <a:cubicBezTo>
                        <a:pt x="58" y="457"/>
                        <a:pt x="58" y="462"/>
                        <a:pt x="53" y="463"/>
                      </a:cubicBezTo>
                      <a:cubicBezTo>
                        <a:pt x="50" y="466"/>
                        <a:pt x="46" y="464"/>
                        <a:pt x="45" y="462"/>
                      </a:cubicBezTo>
                      <a:lnTo>
                        <a:pt x="45" y="460"/>
                      </a:lnTo>
                      <a:lnTo>
                        <a:pt x="43" y="460"/>
                      </a:lnTo>
                      <a:lnTo>
                        <a:pt x="43" y="459"/>
                      </a:lnTo>
                      <a:lnTo>
                        <a:pt x="41" y="457"/>
                      </a:lnTo>
                      <a:lnTo>
                        <a:pt x="40" y="455"/>
                      </a:lnTo>
                      <a:lnTo>
                        <a:pt x="40" y="454"/>
                      </a:lnTo>
                      <a:lnTo>
                        <a:pt x="38" y="452"/>
                      </a:lnTo>
                      <a:lnTo>
                        <a:pt x="38" y="450"/>
                      </a:lnTo>
                      <a:lnTo>
                        <a:pt x="37" y="448"/>
                      </a:lnTo>
                      <a:lnTo>
                        <a:pt x="36" y="448"/>
                      </a:lnTo>
                      <a:cubicBezTo>
                        <a:pt x="34" y="443"/>
                        <a:pt x="36" y="439"/>
                        <a:pt x="38" y="438"/>
                      </a:cubicBezTo>
                      <a:cubicBezTo>
                        <a:pt x="43" y="436"/>
                        <a:pt x="47" y="438"/>
                        <a:pt x="49" y="441"/>
                      </a:cubicBezTo>
                      <a:lnTo>
                        <a:pt x="49" y="442"/>
                      </a:lnTo>
                      <a:lnTo>
                        <a:pt x="50" y="443"/>
                      </a:lnTo>
                      <a:lnTo>
                        <a:pt x="52" y="445"/>
                      </a:lnTo>
                      <a:lnTo>
                        <a:pt x="52" y="447"/>
                      </a:lnTo>
                      <a:lnTo>
                        <a:pt x="53" y="448"/>
                      </a:lnTo>
                      <a:lnTo>
                        <a:pt x="54" y="450"/>
                      </a:lnTo>
                      <a:lnTo>
                        <a:pt x="54" y="451"/>
                      </a:lnTo>
                      <a:lnTo>
                        <a:pt x="57" y="452"/>
                      </a:lnTo>
                      <a:close/>
                    </a:path>
                  </a:pathLst>
                </a:custGeom>
                <a:solidFill>
                  <a:schemeClr val="accent5"/>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Freeform 20410">
                  <a:extLst>
                    <a:ext uri="{FF2B5EF4-FFF2-40B4-BE49-F238E27FC236}">
                      <a16:creationId xmlns:a16="http://schemas.microsoft.com/office/drawing/2014/main" id="{2BBD3E57-DA79-455F-94F9-55E51148BF5D}"/>
                    </a:ext>
                  </a:extLst>
                </p:cNvPr>
                <p:cNvSpPr>
                  <a:spLocks noChangeArrowheads="1"/>
                </p:cNvSpPr>
                <p:nvPr/>
              </p:nvSpPr>
              <p:spPr bwMode="auto">
                <a:xfrm>
                  <a:off x="8705254" y="6308826"/>
                  <a:ext cx="2407493" cy="2516923"/>
                </a:xfrm>
                <a:custGeom>
                  <a:avLst/>
                  <a:gdLst>
                    <a:gd name="T0" fmla="*/ 31378 w 581"/>
                    <a:gd name="T1" fmla="*/ 41505 h 607"/>
                    <a:gd name="T2" fmla="*/ 26329 w 581"/>
                    <a:gd name="T3" fmla="*/ 38618 h 607"/>
                    <a:gd name="T4" fmla="*/ 49051 w 581"/>
                    <a:gd name="T5" fmla="*/ 21655 h 607"/>
                    <a:gd name="T6" fmla="*/ 44723 w 581"/>
                    <a:gd name="T7" fmla="*/ 28512 h 607"/>
                    <a:gd name="T8" fmla="*/ 42920 w 581"/>
                    <a:gd name="T9" fmla="*/ 22738 h 607"/>
                    <a:gd name="T10" fmla="*/ 65642 w 581"/>
                    <a:gd name="T11" fmla="*/ 15158 h 607"/>
                    <a:gd name="T12" fmla="*/ 58068 w 581"/>
                    <a:gd name="T13" fmla="*/ 16241 h 607"/>
                    <a:gd name="T14" fmla="*/ 63117 w 581"/>
                    <a:gd name="T15" fmla="*/ 10106 h 607"/>
                    <a:gd name="T16" fmla="*/ 82954 w 581"/>
                    <a:gd name="T17" fmla="*/ 8662 h 607"/>
                    <a:gd name="T18" fmla="*/ 78626 w 581"/>
                    <a:gd name="T19" fmla="*/ 4331 h 607"/>
                    <a:gd name="T20" fmla="*/ 104955 w 581"/>
                    <a:gd name="T21" fmla="*/ 0 h 607"/>
                    <a:gd name="T22" fmla="*/ 101709 w 581"/>
                    <a:gd name="T23" fmla="*/ 5414 h 607"/>
                    <a:gd name="T24" fmla="*/ 100988 w 581"/>
                    <a:gd name="T25" fmla="*/ 722 h 607"/>
                    <a:gd name="T26" fmla="*/ 128760 w 581"/>
                    <a:gd name="T27" fmla="*/ 4331 h 607"/>
                    <a:gd name="T28" fmla="*/ 120464 w 581"/>
                    <a:gd name="T29" fmla="*/ 6136 h 607"/>
                    <a:gd name="T30" fmla="*/ 125153 w 581"/>
                    <a:gd name="T31" fmla="*/ 1083 h 607"/>
                    <a:gd name="T32" fmla="*/ 145351 w 581"/>
                    <a:gd name="T33" fmla="*/ 11910 h 607"/>
                    <a:gd name="T34" fmla="*/ 138858 w 581"/>
                    <a:gd name="T35" fmla="*/ 6857 h 607"/>
                    <a:gd name="T36" fmla="*/ 146433 w 581"/>
                    <a:gd name="T37" fmla="*/ 6496 h 607"/>
                    <a:gd name="T38" fmla="*/ 161581 w 581"/>
                    <a:gd name="T39" fmla="*/ 19489 h 607"/>
                    <a:gd name="T40" fmla="*/ 161941 w 581"/>
                    <a:gd name="T41" fmla="*/ 13715 h 607"/>
                    <a:gd name="T42" fmla="*/ 183942 w 581"/>
                    <a:gd name="T43" fmla="*/ 32843 h 607"/>
                    <a:gd name="T44" fmla="*/ 176368 w 581"/>
                    <a:gd name="T45" fmla="*/ 29595 h 607"/>
                    <a:gd name="T46" fmla="*/ 181778 w 581"/>
                    <a:gd name="T47" fmla="*/ 27429 h 607"/>
                    <a:gd name="T48" fmla="*/ 192959 w 581"/>
                    <a:gd name="T49" fmla="*/ 47280 h 607"/>
                    <a:gd name="T50" fmla="*/ 190795 w 581"/>
                    <a:gd name="T51" fmla="*/ 40783 h 607"/>
                    <a:gd name="T52" fmla="*/ 197648 w 581"/>
                    <a:gd name="T53" fmla="*/ 45114 h 607"/>
                    <a:gd name="T54" fmla="*/ 202697 w 581"/>
                    <a:gd name="T55" fmla="*/ 63160 h 607"/>
                    <a:gd name="T56" fmla="*/ 207025 w 581"/>
                    <a:gd name="T57" fmla="*/ 59912 h 607"/>
                    <a:gd name="T58" fmla="*/ 111087 w 581"/>
                    <a:gd name="T59" fmla="*/ 216188 h 607"/>
                    <a:gd name="T60" fmla="*/ 118300 w 581"/>
                    <a:gd name="T61" fmla="*/ 213300 h 607"/>
                    <a:gd name="T62" fmla="*/ 116136 w 581"/>
                    <a:gd name="T63" fmla="*/ 218714 h 607"/>
                    <a:gd name="T64" fmla="*/ 93414 w 581"/>
                    <a:gd name="T65" fmla="*/ 212218 h 607"/>
                    <a:gd name="T66" fmla="*/ 100627 w 581"/>
                    <a:gd name="T67" fmla="*/ 216188 h 607"/>
                    <a:gd name="T68" fmla="*/ 93053 w 581"/>
                    <a:gd name="T69" fmla="*/ 217631 h 607"/>
                    <a:gd name="T70" fmla="*/ 76102 w 581"/>
                    <a:gd name="T71" fmla="*/ 207887 h 607"/>
                    <a:gd name="T72" fmla="*/ 76462 w 581"/>
                    <a:gd name="T73" fmla="*/ 214022 h 607"/>
                    <a:gd name="T74" fmla="*/ 52297 w 581"/>
                    <a:gd name="T75" fmla="*/ 202834 h 607"/>
                    <a:gd name="T76" fmla="*/ 59150 w 581"/>
                    <a:gd name="T77" fmla="*/ 200668 h 607"/>
                    <a:gd name="T78" fmla="*/ 55183 w 581"/>
                    <a:gd name="T79" fmla="*/ 204278 h 607"/>
                    <a:gd name="T80" fmla="*/ 38952 w 581"/>
                    <a:gd name="T81" fmla="*/ 185871 h 607"/>
                    <a:gd name="T82" fmla="*/ 42920 w 581"/>
                    <a:gd name="T83" fmla="*/ 193089 h 607"/>
                    <a:gd name="T84" fmla="*/ 35346 w 581"/>
                    <a:gd name="T85" fmla="*/ 189841 h 607"/>
                    <a:gd name="T86" fmla="*/ 27050 w 581"/>
                    <a:gd name="T87" fmla="*/ 173239 h 607"/>
                    <a:gd name="T88" fmla="*/ 23804 w 581"/>
                    <a:gd name="T89" fmla="*/ 177570 h 607"/>
                    <a:gd name="T90" fmla="*/ 11181 w 581"/>
                    <a:gd name="T91" fmla="*/ 151945 h 607"/>
                    <a:gd name="T92" fmla="*/ 17312 w 581"/>
                    <a:gd name="T93" fmla="*/ 157359 h 607"/>
                    <a:gd name="T94" fmla="*/ 11181 w 581"/>
                    <a:gd name="T95" fmla="*/ 157359 h 607"/>
                    <a:gd name="T96" fmla="*/ 8656 w 581"/>
                    <a:gd name="T97" fmla="*/ 134260 h 607"/>
                    <a:gd name="T98" fmla="*/ 7574 w 581"/>
                    <a:gd name="T99" fmla="*/ 142200 h 607"/>
                    <a:gd name="T100" fmla="*/ 3607 w 581"/>
                    <a:gd name="T101" fmla="*/ 136065 h 607"/>
                    <a:gd name="T102" fmla="*/ 5410 w 581"/>
                    <a:gd name="T103" fmla="*/ 116214 h 607"/>
                    <a:gd name="T104" fmla="*/ 721 w 581"/>
                    <a:gd name="T105" fmla="*/ 118741 h 607"/>
                    <a:gd name="T106" fmla="*/ 1082 w 581"/>
                    <a:gd name="T107" fmla="*/ 92755 h 607"/>
                    <a:gd name="T108" fmla="*/ 6131 w 581"/>
                    <a:gd name="T109" fmla="*/ 97808 h 607"/>
                    <a:gd name="T110" fmla="*/ 1082 w 581"/>
                    <a:gd name="T111" fmla="*/ 96003 h 607"/>
                    <a:gd name="T112" fmla="*/ 11902 w 581"/>
                    <a:gd name="T113" fmla="*/ 73266 h 607"/>
                    <a:gd name="T114" fmla="*/ 10099 w 581"/>
                    <a:gd name="T115" fmla="*/ 78679 h 607"/>
                    <a:gd name="T116" fmla="*/ 6492 w 581"/>
                    <a:gd name="T117" fmla="*/ 72905 h 607"/>
                    <a:gd name="T118" fmla="*/ 13706 w 581"/>
                    <a:gd name="T119" fmla="*/ 57385 h 607"/>
                    <a:gd name="T120" fmla="*/ 15148 w 581"/>
                    <a:gd name="T121" fmla="*/ 54859 h 607"/>
                    <a:gd name="T122" fmla="*/ 19837 w 581"/>
                    <a:gd name="T123" fmla="*/ 56303 h 60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1" h="607">
                      <a:moveTo>
                        <a:pt x="80" y="98"/>
                      </a:moveTo>
                      <a:lnTo>
                        <a:pt x="80" y="98"/>
                      </a:lnTo>
                      <a:cubicBezTo>
                        <a:pt x="84" y="95"/>
                        <a:pt x="88" y="95"/>
                        <a:pt x="91" y="96"/>
                      </a:cubicBezTo>
                      <a:cubicBezTo>
                        <a:pt x="94" y="100"/>
                        <a:pt x="94" y="104"/>
                        <a:pt x="92" y="107"/>
                      </a:cubicBezTo>
                      <a:lnTo>
                        <a:pt x="91" y="108"/>
                      </a:lnTo>
                      <a:lnTo>
                        <a:pt x="89" y="110"/>
                      </a:lnTo>
                      <a:lnTo>
                        <a:pt x="88" y="112"/>
                      </a:lnTo>
                      <a:lnTo>
                        <a:pt x="87" y="113"/>
                      </a:lnTo>
                      <a:lnTo>
                        <a:pt x="87" y="115"/>
                      </a:lnTo>
                      <a:lnTo>
                        <a:pt x="85" y="116"/>
                      </a:lnTo>
                      <a:lnTo>
                        <a:pt x="84" y="117"/>
                      </a:lnTo>
                      <a:lnTo>
                        <a:pt x="82" y="117"/>
                      </a:lnTo>
                      <a:lnTo>
                        <a:pt x="82" y="119"/>
                      </a:lnTo>
                      <a:cubicBezTo>
                        <a:pt x="80" y="122"/>
                        <a:pt x="75" y="122"/>
                        <a:pt x="72" y="119"/>
                      </a:cubicBezTo>
                      <a:cubicBezTo>
                        <a:pt x="68" y="116"/>
                        <a:pt x="68" y="112"/>
                        <a:pt x="72" y="108"/>
                      </a:cubicBezTo>
                      <a:lnTo>
                        <a:pt x="73" y="107"/>
                      </a:lnTo>
                      <a:lnTo>
                        <a:pt x="73" y="105"/>
                      </a:lnTo>
                      <a:lnTo>
                        <a:pt x="75" y="104"/>
                      </a:lnTo>
                      <a:lnTo>
                        <a:pt x="76" y="103"/>
                      </a:lnTo>
                      <a:lnTo>
                        <a:pt x="77" y="101"/>
                      </a:lnTo>
                      <a:lnTo>
                        <a:pt x="79" y="100"/>
                      </a:lnTo>
                      <a:lnTo>
                        <a:pt x="80" y="100"/>
                      </a:lnTo>
                      <a:lnTo>
                        <a:pt x="80" y="98"/>
                      </a:lnTo>
                      <a:close/>
                      <a:moveTo>
                        <a:pt x="125" y="58"/>
                      </a:moveTo>
                      <a:lnTo>
                        <a:pt x="125" y="58"/>
                      </a:lnTo>
                      <a:cubicBezTo>
                        <a:pt x="128" y="56"/>
                        <a:pt x="133" y="56"/>
                        <a:pt x="136" y="60"/>
                      </a:cubicBezTo>
                      <a:cubicBezTo>
                        <a:pt x="138" y="63"/>
                        <a:pt x="137" y="67"/>
                        <a:pt x="133" y="70"/>
                      </a:cubicBezTo>
                      <a:lnTo>
                        <a:pt x="132" y="71"/>
                      </a:lnTo>
                      <a:lnTo>
                        <a:pt x="131" y="71"/>
                      </a:lnTo>
                      <a:lnTo>
                        <a:pt x="129" y="73"/>
                      </a:lnTo>
                      <a:lnTo>
                        <a:pt x="128" y="75"/>
                      </a:lnTo>
                      <a:lnTo>
                        <a:pt x="126" y="76"/>
                      </a:lnTo>
                      <a:lnTo>
                        <a:pt x="125" y="76"/>
                      </a:lnTo>
                      <a:lnTo>
                        <a:pt x="125" y="77"/>
                      </a:lnTo>
                      <a:lnTo>
                        <a:pt x="124" y="79"/>
                      </a:lnTo>
                      <a:lnTo>
                        <a:pt x="122" y="79"/>
                      </a:lnTo>
                      <a:cubicBezTo>
                        <a:pt x="119" y="82"/>
                        <a:pt x="115" y="80"/>
                        <a:pt x="113" y="77"/>
                      </a:cubicBezTo>
                      <a:cubicBezTo>
                        <a:pt x="110" y="75"/>
                        <a:pt x="110" y="70"/>
                        <a:pt x="113" y="67"/>
                      </a:cubicBezTo>
                      <a:lnTo>
                        <a:pt x="115" y="66"/>
                      </a:lnTo>
                      <a:lnTo>
                        <a:pt x="116" y="66"/>
                      </a:lnTo>
                      <a:lnTo>
                        <a:pt x="117" y="64"/>
                      </a:lnTo>
                      <a:lnTo>
                        <a:pt x="119" y="63"/>
                      </a:lnTo>
                      <a:lnTo>
                        <a:pt x="120" y="61"/>
                      </a:lnTo>
                      <a:lnTo>
                        <a:pt x="122" y="60"/>
                      </a:lnTo>
                      <a:lnTo>
                        <a:pt x="124" y="60"/>
                      </a:lnTo>
                      <a:lnTo>
                        <a:pt x="125" y="58"/>
                      </a:lnTo>
                      <a:close/>
                      <a:moveTo>
                        <a:pt x="177" y="28"/>
                      </a:moveTo>
                      <a:lnTo>
                        <a:pt x="177" y="28"/>
                      </a:lnTo>
                      <a:cubicBezTo>
                        <a:pt x="180" y="27"/>
                        <a:pt x="184" y="28"/>
                        <a:pt x="186" y="31"/>
                      </a:cubicBezTo>
                      <a:cubicBezTo>
                        <a:pt x="189" y="36"/>
                        <a:pt x="186" y="40"/>
                        <a:pt x="182" y="42"/>
                      </a:cubicBezTo>
                      <a:lnTo>
                        <a:pt x="180" y="42"/>
                      </a:lnTo>
                      <a:lnTo>
                        <a:pt x="178" y="43"/>
                      </a:lnTo>
                      <a:lnTo>
                        <a:pt x="177" y="43"/>
                      </a:lnTo>
                      <a:lnTo>
                        <a:pt x="175" y="45"/>
                      </a:lnTo>
                      <a:lnTo>
                        <a:pt x="174" y="46"/>
                      </a:lnTo>
                      <a:lnTo>
                        <a:pt x="172" y="46"/>
                      </a:lnTo>
                      <a:lnTo>
                        <a:pt x="171" y="48"/>
                      </a:lnTo>
                      <a:lnTo>
                        <a:pt x="169" y="48"/>
                      </a:lnTo>
                      <a:cubicBezTo>
                        <a:pt x="166" y="49"/>
                        <a:pt x="162" y="48"/>
                        <a:pt x="161" y="45"/>
                      </a:cubicBezTo>
                      <a:cubicBezTo>
                        <a:pt x="159" y="40"/>
                        <a:pt x="159" y="38"/>
                        <a:pt x="164" y="35"/>
                      </a:cubicBezTo>
                      <a:lnTo>
                        <a:pt x="165" y="35"/>
                      </a:lnTo>
                      <a:lnTo>
                        <a:pt x="166" y="33"/>
                      </a:lnTo>
                      <a:lnTo>
                        <a:pt x="168" y="33"/>
                      </a:lnTo>
                      <a:lnTo>
                        <a:pt x="169" y="31"/>
                      </a:lnTo>
                      <a:lnTo>
                        <a:pt x="171" y="31"/>
                      </a:lnTo>
                      <a:lnTo>
                        <a:pt x="172" y="30"/>
                      </a:lnTo>
                      <a:lnTo>
                        <a:pt x="174" y="30"/>
                      </a:lnTo>
                      <a:lnTo>
                        <a:pt x="175" y="28"/>
                      </a:lnTo>
                      <a:lnTo>
                        <a:pt x="177" y="28"/>
                      </a:lnTo>
                      <a:close/>
                      <a:moveTo>
                        <a:pt x="233" y="10"/>
                      </a:moveTo>
                      <a:lnTo>
                        <a:pt x="233" y="10"/>
                      </a:lnTo>
                      <a:cubicBezTo>
                        <a:pt x="236" y="7"/>
                        <a:pt x="240" y="11"/>
                        <a:pt x="242" y="14"/>
                      </a:cubicBezTo>
                      <a:cubicBezTo>
                        <a:pt x="242" y="18"/>
                        <a:pt x="240" y="23"/>
                        <a:pt x="236" y="23"/>
                      </a:cubicBezTo>
                      <a:lnTo>
                        <a:pt x="234" y="24"/>
                      </a:lnTo>
                      <a:lnTo>
                        <a:pt x="233" y="24"/>
                      </a:lnTo>
                      <a:lnTo>
                        <a:pt x="230" y="24"/>
                      </a:lnTo>
                      <a:lnTo>
                        <a:pt x="229" y="24"/>
                      </a:lnTo>
                      <a:lnTo>
                        <a:pt x="227" y="26"/>
                      </a:lnTo>
                      <a:lnTo>
                        <a:pt x="226" y="26"/>
                      </a:lnTo>
                      <a:lnTo>
                        <a:pt x="224" y="26"/>
                      </a:lnTo>
                      <a:lnTo>
                        <a:pt x="222" y="27"/>
                      </a:lnTo>
                      <a:cubicBezTo>
                        <a:pt x="218" y="27"/>
                        <a:pt x="215" y="26"/>
                        <a:pt x="214" y="21"/>
                      </a:cubicBezTo>
                      <a:cubicBezTo>
                        <a:pt x="212" y="18"/>
                        <a:pt x="214" y="14"/>
                        <a:pt x="218" y="12"/>
                      </a:cubicBezTo>
                      <a:lnTo>
                        <a:pt x="219" y="12"/>
                      </a:lnTo>
                      <a:lnTo>
                        <a:pt x="221" y="12"/>
                      </a:lnTo>
                      <a:lnTo>
                        <a:pt x="224" y="11"/>
                      </a:lnTo>
                      <a:lnTo>
                        <a:pt x="226" y="11"/>
                      </a:lnTo>
                      <a:lnTo>
                        <a:pt x="227" y="11"/>
                      </a:lnTo>
                      <a:lnTo>
                        <a:pt x="229" y="10"/>
                      </a:lnTo>
                      <a:lnTo>
                        <a:pt x="230" y="10"/>
                      </a:lnTo>
                      <a:lnTo>
                        <a:pt x="233" y="10"/>
                      </a:lnTo>
                      <a:close/>
                      <a:moveTo>
                        <a:pt x="291" y="0"/>
                      </a:moveTo>
                      <a:lnTo>
                        <a:pt x="291" y="0"/>
                      </a:lnTo>
                      <a:cubicBezTo>
                        <a:pt x="295" y="0"/>
                        <a:pt x="298" y="3"/>
                        <a:pt x="300" y="7"/>
                      </a:cubicBezTo>
                      <a:cubicBezTo>
                        <a:pt x="300" y="12"/>
                        <a:pt x="296" y="15"/>
                        <a:pt x="292" y="15"/>
                      </a:cubicBezTo>
                      <a:lnTo>
                        <a:pt x="291" y="15"/>
                      </a:lnTo>
                      <a:lnTo>
                        <a:pt x="289" y="15"/>
                      </a:lnTo>
                      <a:lnTo>
                        <a:pt x="288" y="15"/>
                      </a:lnTo>
                      <a:lnTo>
                        <a:pt x="285" y="15"/>
                      </a:lnTo>
                      <a:lnTo>
                        <a:pt x="283" y="15"/>
                      </a:lnTo>
                      <a:lnTo>
                        <a:pt x="282" y="15"/>
                      </a:lnTo>
                      <a:lnTo>
                        <a:pt x="280" y="17"/>
                      </a:lnTo>
                      <a:lnTo>
                        <a:pt x="279" y="17"/>
                      </a:lnTo>
                      <a:lnTo>
                        <a:pt x="278" y="17"/>
                      </a:lnTo>
                      <a:cubicBezTo>
                        <a:pt x="275" y="17"/>
                        <a:pt x="270" y="14"/>
                        <a:pt x="270" y="10"/>
                      </a:cubicBezTo>
                      <a:cubicBezTo>
                        <a:pt x="270" y="6"/>
                        <a:pt x="273" y="2"/>
                        <a:pt x="276" y="2"/>
                      </a:cubicBezTo>
                      <a:lnTo>
                        <a:pt x="278" y="2"/>
                      </a:lnTo>
                      <a:lnTo>
                        <a:pt x="279" y="2"/>
                      </a:lnTo>
                      <a:lnTo>
                        <a:pt x="280" y="2"/>
                      </a:lnTo>
                      <a:lnTo>
                        <a:pt x="283" y="2"/>
                      </a:lnTo>
                      <a:lnTo>
                        <a:pt x="285" y="0"/>
                      </a:lnTo>
                      <a:lnTo>
                        <a:pt x="286" y="0"/>
                      </a:lnTo>
                      <a:lnTo>
                        <a:pt x="288" y="0"/>
                      </a:lnTo>
                      <a:lnTo>
                        <a:pt x="289" y="0"/>
                      </a:lnTo>
                      <a:lnTo>
                        <a:pt x="291" y="0"/>
                      </a:lnTo>
                      <a:close/>
                      <a:moveTo>
                        <a:pt x="350" y="5"/>
                      </a:moveTo>
                      <a:lnTo>
                        <a:pt x="350" y="5"/>
                      </a:lnTo>
                      <a:cubicBezTo>
                        <a:pt x="355" y="5"/>
                        <a:pt x="357" y="7"/>
                        <a:pt x="357" y="12"/>
                      </a:cubicBezTo>
                      <a:cubicBezTo>
                        <a:pt x="356" y="17"/>
                        <a:pt x="353" y="19"/>
                        <a:pt x="348" y="18"/>
                      </a:cubicBezTo>
                      <a:lnTo>
                        <a:pt x="347" y="18"/>
                      </a:lnTo>
                      <a:lnTo>
                        <a:pt x="344" y="18"/>
                      </a:lnTo>
                      <a:lnTo>
                        <a:pt x="343" y="18"/>
                      </a:lnTo>
                      <a:lnTo>
                        <a:pt x="341" y="18"/>
                      </a:lnTo>
                      <a:lnTo>
                        <a:pt x="340" y="17"/>
                      </a:lnTo>
                      <a:lnTo>
                        <a:pt x="338" y="17"/>
                      </a:lnTo>
                      <a:lnTo>
                        <a:pt x="336" y="17"/>
                      </a:lnTo>
                      <a:lnTo>
                        <a:pt x="334" y="17"/>
                      </a:lnTo>
                      <a:cubicBezTo>
                        <a:pt x="331" y="17"/>
                        <a:pt x="328" y="12"/>
                        <a:pt x="328" y="10"/>
                      </a:cubicBezTo>
                      <a:cubicBezTo>
                        <a:pt x="328" y="5"/>
                        <a:pt x="332" y="2"/>
                        <a:pt x="336" y="2"/>
                      </a:cubicBezTo>
                      <a:lnTo>
                        <a:pt x="338" y="2"/>
                      </a:lnTo>
                      <a:lnTo>
                        <a:pt x="340" y="3"/>
                      </a:lnTo>
                      <a:lnTo>
                        <a:pt x="341" y="3"/>
                      </a:lnTo>
                      <a:lnTo>
                        <a:pt x="343" y="3"/>
                      </a:lnTo>
                      <a:lnTo>
                        <a:pt x="345" y="3"/>
                      </a:lnTo>
                      <a:lnTo>
                        <a:pt x="347" y="3"/>
                      </a:lnTo>
                      <a:lnTo>
                        <a:pt x="348" y="3"/>
                      </a:lnTo>
                      <a:lnTo>
                        <a:pt x="350" y="5"/>
                      </a:lnTo>
                      <a:close/>
                      <a:moveTo>
                        <a:pt x="394" y="14"/>
                      </a:moveTo>
                      <a:lnTo>
                        <a:pt x="390" y="28"/>
                      </a:lnTo>
                      <a:lnTo>
                        <a:pt x="394" y="14"/>
                      </a:lnTo>
                      <a:close/>
                      <a:moveTo>
                        <a:pt x="408" y="19"/>
                      </a:moveTo>
                      <a:lnTo>
                        <a:pt x="408" y="19"/>
                      </a:lnTo>
                      <a:cubicBezTo>
                        <a:pt x="412" y="21"/>
                        <a:pt x="414" y="24"/>
                        <a:pt x="412" y="28"/>
                      </a:cubicBezTo>
                      <a:cubicBezTo>
                        <a:pt x="410" y="33"/>
                        <a:pt x="406" y="35"/>
                        <a:pt x="403" y="33"/>
                      </a:cubicBezTo>
                      <a:lnTo>
                        <a:pt x="402" y="33"/>
                      </a:lnTo>
                      <a:lnTo>
                        <a:pt x="400" y="31"/>
                      </a:lnTo>
                      <a:lnTo>
                        <a:pt x="399" y="31"/>
                      </a:lnTo>
                      <a:lnTo>
                        <a:pt x="396" y="30"/>
                      </a:lnTo>
                      <a:lnTo>
                        <a:pt x="394" y="30"/>
                      </a:lnTo>
                      <a:lnTo>
                        <a:pt x="393" y="30"/>
                      </a:lnTo>
                      <a:lnTo>
                        <a:pt x="392" y="28"/>
                      </a:lnTo>
                      <a:lnTo>
                        <a:pt x="390" y="28"/>
                      </a:lnTo>
                      <a:cubicBezTo>
                        <a:pt x="385" y="27"/>
                        <a:pt x="384" y="23"/>
                        <a:pt x="385" y="19"/>
                      </a:cubicBezTo>
                      <a:cubicBezTo>
                        <a:pt x="385" y="15"/>
                        <a:pt x="390" y="14"/>
                        <a:pt x="394" y="14"/>
                      </a:cubicBezTo>
                      <a:lnTo>
                        <a:pt x="396" y="15"/>
                      </a:lnTo>
                      <a:lnTo>
                        <a:pt x="397" y="15"/>
                      </a:lnTo>
                      <a:lnTo>
                        <a:pt x="399" y="17"/>
                      </a:lnTo>
                      <a:lnTo>
                        <a:pt x="402" y="17"/>
                      </a:lnTo>
                      <a:lnTo>
                        <a:pt x="403" y="17"/>
                      </a:lnTo>
                      <a:lnTo>
                        <a:pt x="405" y="18"/>
                      </a:lnTo>
                      <a:lnTo>
                        <a:pt x="406" y="18"/>
                      </a:lnTo>
                      <a:lnTo>
                        <a:pt x="408" y="19"/>
                      </a:lnTo>
                      <a:close/>
                      <a:moveTo>
                        <a:pt x="461" y="45"/>
                      </a:moveTo>
                      <a:lnTo>
                        <a:pt x="461" y="45"/>
                      </a:lnTo>
                      <a:cubicBezTo>
                        <a:pt x="466" y="48"/>
                        <a:pt x="466" y="52"/>
                        <a:pt x="464" y="55"/>
                      </a:cubicBezTo>
                      <a:cubicBezTo>
                        <a:pt x="462" y="58"/>
                        <a:pt x="457" y="60"/>
                        <a:pt x="454" y="58"/>
                      </a:cubicBezTo>
                      <a:lnTo>
                        <a:pt x="454" y="56"/>
                      </a:lnTo>
                      <a:lnTo>
                        <a:pt x="452" y="56"/>
                      </a:lnTo>
                      <a:lnTo>
                        <a:pt x="449" y="55"/>
                      </a:lnTo>
                      <a:lnTo>
                        <a:pt x="448" y="54"/>
                      </a:lnTo>
                      <a:lnTo>
                        <a:pt x="446" y="54"/>
                      </a:lnTo>
                      <a:lnTo>
                        <a:pt x="445" y="52"/>
                      </a:lnTo>
                      <a:lnTo>
                        <a:pt x="443" y="51"/>
                      </a:lnTo>
                      <a:lnTo>
                        <a:pt x="442" y="51"/>
                      </a:lnTo>
                      <a:cubicBezTo>
                        <a:pt x="438" y="48"/>
                        <a:pt x="437" y="45"/>
                        <a:pt x="438" y="40"/>
                      </a:cubicBezTo>
                      <a:cubicBezTo>
                        <a:pt x="441" y="38"/>
                        <a:pt x="445" y="36"/>
                        <a:pt x="449" y="38"/>
                      </a:cubicBezTo>
                      <a:lnTo>
                        <a:pt x="450" y="39"/>
                      </a:lnTo>
                      <a:lnTo>
                        <a:pt x="452" y="40"/>
                      </a:lnTo>
                      <a:lnTo>
                        <a:pt x="454" y="40"/>
                      </a:lnTo>
                      <a:lnTo>
                        <a:pt x="455" y="42"/>
                      </a:lnTo>
                      <a:lnTo>
                        <a:pt x="457" y="42"/>
                      </a:lnTo>
                      <a:lnTo>
                        <a:pt x="459" y="43"/>
                      </a:lnTo>
                      <a:lnTo>
                        <a:pt x="461" y="45"/>
                      </a:lnTo>
                      <a:close/>
                      <a:moveTo>
                        <a:pt x="508" y="80"/>
                      </a:moveTo>
                      <a:lnTo>
                        <a:pt x="508" y="80"/>
                      </a:lnTo>
                      <a:cubicBezTo>
                        <a:pt x="511" y="83"/>
                        <a:pt x="511" y="88"/>
                        <a:pt x="510" y="91"/>
                      </a:cubicBezTo>
                      <a:cubicBezTo>
                        <a:pt x="507" y="94"/>
                        <a:pt x="503" y="94"/>
                        <a:pt x="499" y="92"/>
                      </a:cubicBezTo>
                      <a:lnTo>
                        <a:pt x="498" y="91"/>
                      </a:lnTo>
                      <a:lnTo>
                        <a:pt x="497" y="89"/>
                      </a:lnTo>
                      <a:lnTo>
                        <a:pt x="495" y="88"/>
                      </a:lnTo>
                      <a:lnTo>
                        <a:pt x="494" y="87"/>
                      </a:lnTo>
                      <a:lnTo>
                        <a:pt x="492" y="87"/>
                      </a:lnTo>
                      <a:lnTo>
                        <a:pt x="491" y="85"/>
                      </a:lnTo>
                      <a:lnTo>
                        <a:pt x="491" y="83"/>
                      </a:lnTo>
                      <a:lnTo>
                        <a:pt x="489" y="82"/>
                      </a:lnTo>
                      <a:lnTo>
                        <a:pt x="487" y="82"/>
                      </a:lnTo>
                      <a:cubicBezTo>
                        <a:pt x="485" y="80"/>
                        <a:pt x="485" y="75"/>
                        <a:pt x="487" y="71"/>
                      </a:cubicBezTo>
                      <a:cubicBezTo>
                        <a:pt x="491" y="68"/>
                        <a:pt x="495" y="68"/>
                        <a:pt x="498" y="71"/>
                      </a:cubicBezTo>
                      <a:lnTo>
                        <a:pt x="499" y="73"/>
                      </a:lnTo>
                      <a:lnTo>
                        <a:pt x="501" y="73"/>
                      </a:lnTo>
                      <a:lnTo>
                        <a:pt x="503" y="75"/>
                      </a:lnTo>
                      <a:lnTo>
                        <a:pt x="504" y="76"/>
                      </a:lnTo>
                      <a:lnTo>
                        <a:pt x="506" y="77"/>
                      </a:lnTo>
                      <a:lnTo>
                        <a:pt x="507" y="79"/>
                      </a:lnTo>
                      <a:lnTo>
                        <a:pt x="508" y="80"/>
                      </a:lnTo>
                      <a:close/>
                      <a:moveTo>
                        <a:pt x="548" y="125"/>
                      </a:moveTo>
                      <a:lnTo>
                        <a:pt x="548" y="125"/>
                      </a:lnTo>
                      <a:cubicBezTo>
                        <a:pt x="550" y="128"/>
                        <a:pt x="550" y="133"/>
                        <a:pt x="547" y="135"/>
                      </a:cubicBezTo>
                      <a:cubicBezTo>
                        <a:pt x="544" y="138"/>
                        <a:pt x="539" y="137"/>
                        <a:pt x="536" y="133"/>
                      </a:cubicBezTo>
                      <a:lnTo>
                        <a:pt x="535" y="132"/>
                      </a:lnTo>
                      <a:lnTo>
                        <a:pt x="535" y="131"/>
                      </a:lnTo>
                      <a:lnTo>
                        <a:pt x="534" y="129"/>
                      </a:lnTo>
                      <a:lnTo>
                        <a:pt x="532" y="128"/>
                      </a:lnTo>
                      <a:lnTo>
                        <a:pt x="532" y="126"/>
                      </a:lnTo>
                      <a:lnTo>
                        <a:pt x="531" y="126"/>
                      </a:lnTo>
                      <a:lnTo>
                        <a:pt x="529" y="125"/>
                      </a:lnTo>
                      <a:lnTo>
                        <a:pt x="527" y="124"/>
                      </a:lnTo>
                      <a:lnTo>
                        <a:pt x="527" y="122"/>
                      </a:lnTo>
                      <a:cubicBezTo>
                        <a:pt x="525" y="119"/>
                        <a:pt x="526" y="115"/>
                        <a:pt x="529" y="113"/>
                      </a:cubicBezTo>
                      <a:cubicBezTo>
                        <a:pt x="532" y="110"/>
                        <a:pt x="536" y="110"/>
                        <a:pt x="539" y="113"/>
                      </a:cubicBezTo>
                      <a:lnTo>
                        <a:pt x="539" y="115"/>
                      </a:lnTo>
                      <a:lnTo>
                        <a:pt x="541" y="116"/>
                      </a:lnTo>
                      <a:lnTo>
                        <a:pt x="543" y="117"/>
                      </a:lnTo>
                      <a:lnTo>
                        <a:pt x="544" y="119"/>
                      </a:lnTo>
                      <a:lnTo>
                        <a:pt x="546" y="120"/>
                      </a:lnTo>
                      <a:lnTo>
                        <a:pt x="547" y="122"/>
                      </a:lnTo>
                      <a:lnTo>
                        <a:pt x="547" y="124"/>
                      </a:lnTo>
                      <a:lnTo>
                        <a:pt x="548" y="125"/>
                      </a:lnTo>
                      <a:close/>
                      <a:moveTo>
                        <a:pt x="578" y="177"/>
                      </a:moveTo>
                      <a:lnTo>
                        <a:pt x="578" y="177"/>
                      </a:lnTo>
                      <a:cubicBezTo>
                        <a:pt x="580" y="180"/>
                        <a:pt x="578" y="184"/>
                        <a:pt x="575" y="185"/>
                      </a:cubicBezTo>
                      <a:cubicBezTo>
                        <a:pt x="571" y="189"/>
                        <a:pt x="567" y="185"/>
                        <a:pt x="564" y="182"/>
                      </a:cubicBezTo>
                      <a:lnTo>
                        <a:pt x="564" y="181"/>
                      </a:lnTo>
                      <a:lnTo>
                        <a:pt x="563" y="178"/>
                      </a:lnTo>
                      <a:lnTo>
                        <a:pt x="563" y="177"/>
                      </a:lnTo>
                      <a:lnTo>
                        <a:pt x="562" y="175"/>
                      </a:lnTo>
                      <a:lnTo>
                        <a:pt x="562" y="174"/>
                      </a:lnTo>
                      <a:lnTo>
                        <a:pt x="560" y="172"/>
                      </a:lnTo>
                      <a:lnTo>
                        <a:pt x="559" y="170"/>
                      </a:lnTo>
                      <a:lnTo>
                        <a:pt x="559" y="169"/>
                      </a:lnTo>
                      <a:cubicBezTo>
                        <a:pt x="557" y="166"/>
                        <a:pt x="559" y="162"/>
                        <a:pt x="562" y="160"/>
                      </a:cubicBezTo>
                      <a:cubicBezTo>
                        <a:pt x="567" y="159"/>
                        <a:pt x="569" y="159"/>
                        <a:pt x="572" y="164"/>
                      </a:cubicBezTo>
                      <a:lnTo>
                        <a:pt x="572" y="165"/>
                      </a:lnTo>
                      <a:lnTo>
                        <a:pt x="574" y="166"/>
                      </a:lnTo>
                      <a:lnTo>
                        <a:pt x="574" y="168"/>
                      </a:lnTo>
                      <a:lnTo>
                        <a:pt x="575" y="169"/>
                      </a:lnTo>
                      <a:lnTo>
                        <a:pt x="575" y="170"/>
                      </a:lnTo>
                      <a:lnTo>
                        <a:pt x="576" y="172"/>
                      </a:lnTo>
                      <a:lnTo>
                        <a:pt x="576" y="174"/>
                      </a:lnTo>
                      <a:lnTo>
                        <a:pt x="578" y="175"/>
                      </a:lnTo>
                      <a:lnTo>
                        <a:pt x="578" y="177"/>
                      </a:lnTo>
                      <a:close/>
                      <a:moveTo>
                        <a:pt x="316" y="606"/>
                      </a:moveTo>
                      <a:lnTo>
                        <a:pt x="316" y="606"/>
                      </a:lnTo>
                      <a:cubicBezTo>
                        <a:pt x="311" y="606"/>
                        <a:pt x="308" y="603"/>
                        <a:pt x="308" y="599"/>
                      </a:cubicBezTo>
                      <a:cubicBezTo>
                        <a:pt x="308" y="596"/>
                        <a:pt x="311" y="591"/>
                        <a:pt x="315" y="591"/>
                      </a:cubicBezTo>
                      <a:lnTo>
                        <a:pt x="316" y="591"/>
                      </a:lnTo>
                      <a:lnTo>
                        <a:pt x="317" y="591"/>
                      </a:lnTo>
                      <a:lnTo>
                        <a:pt x="319" y="591"/>
                      </a:lnTo>
                      <a:lnTo>
                        <a:pt x="322" y="591"/>
                      </a:lnTo>
                      <a:lnTo>
                        <a:pt x="323" y="591"/>
                      </a:lnTo>
                      <a:lnTo>
                        <a:pt x="325" y="591"/>
                      </a:lnTo>
                      <a:lnTo>
                        <a:pt x="327" y="591"/>
                      </a:lnTo>
                      <a:lnTo>
                        <a:pt x="328" y="591"/>
                      </a:lnTo>
                      <a:lnTo>
                        <a:pt x="329" y="590"/>
                      </a:lnTo>
                      <a:cubicBezTo>
                        <a:pt x="334" y="590"/>
                        <a:pt x="336" y="593"/>
                        <a:pt x="336" y="597"/>
                      </a:cubicBezTo>
                      <a:cubicBezTo>
                        <a:pt x="336" y="601"/>
                        <a:pt x="334" y="604"/>
                        <a:pt x="331" y="604"/>
                      </a:cubicBezTo>
                      <a:lnTo>
                        <a:pt x="329" y="604"/>
                      </a:lnTo>
                      <a:lnTo>
                        <a:pt x="328" y="604"/>
                      </a:lnTo>
                      <a:lnTo>
                        <a:pt x="327" y="604"/>
                      </a:lnTo>
                      <a:lnTo>
                        <a:pt x="323" y="606"/>
                      </a:lnTo>
                      <a:lnTo>
                        <a:pt x="322" y="606"/>
                      </a:lnTo>
                      <a:lnTo>
                        <a:pt x="320" y="606"/>
                      </a:lnTo>
                      <a:lnTo>
                        <a:pt x="319" y="606"/>
                      </a:lnTo>
                      <a:lnTo>
                        <a:pt x="317" y="606"/>
                      </a:lnTo>
                      <a:lnTo>
                        <a:pt x="316" y="606"/>
                      </a:lnTo>
                      <a:close/>
                      <a:moveTo>
                        <a:pt x="257" y="603"/>
                      </a:moveTo>
                      <a:lnTo>
                        <a:pt x="257" y="603"/>
                      </a:lnTo>
                      <a:cubicBezTo>
                        <a:pt x="252" y="601"/>
                        <a:pt x="250" y="599"/>
                        <a:pt x="251" y="594"/>
                      </a:cubicBezTo>
                      <a:cubicBezTo>
                        <a:pt x="251" y="590"/>
                        <a:pt x="255" y="588"/>
                        <a:pt x="258" y="588"/>
                      </a:cubicBezTo>
                      <a:lnTo>
                        <a:pt x="259" y="588"/>
                      </a:lnTo>
                      <a:lnTo>
                        <a:pt x="263" y="588"/>
                      </a:lnTo>
                      <a:lnTo>
                        <a:pt x="264" y="588"/>
                      </a:lnTo>
                      <a:lnTo>
                        <a:pt x="266" y="590"/>
                      </a:lnTo>
                      <a:lnTo>
                        <a:pt x="267" y="590"/>
                      </a:lnTo>
                      <a:lnTo>
                        <a:pt x="268" y="590"/>
                      </a:lnTo>
                      <a:lnTo>
                        <a:pt x="270" y="590"/>
                      </a:lnTo>
                      <a:lnTo>
                        <a:pt x="273" y="590"/>
                      </a:lnTo>
                      <a:cubicBezTo>
                        <a:pt x="276" y="590"/>
                        <a:pt x="279" y="594"/>
                        <a:pt x="279" y="599"/>
                      </a:cubicBezTo>
                      <a:cubicBezTo>
                        <a:pt x="279" y="601"/>
                        <a:pt x="275" y="604"/>
                        <a:pt x="271" y="604"/>
                      </a:cubicBezTo>
                      <a:lnTo>
                        <a:pt x="268" y="604"/>
                      </a:lnTo>
                      <a:lnTo>
                        <a:pt x="267" y="604"/>
                      </a:lnTo>
                      <a:lnTo>
                        <a:pt x="266" y="603"/>
                      </a:lnTo>
                      <a:lnTo>
                        <a:pt x="264" y="603"/>
                      </a:lnTo>
                      <a:lnTo>
                        <a:pt x="261" y="603"/>
                      </a:lnTo>
                      <a:lnTo>
                        <a:pt x="259" y="603"/>
                      </a:lnTo>
                      <a:lnTo>
                        <a:pt x="258" y="603"/>
                      </a:lnTo>
                      <a:lnTo>
                        <a:pt x="257" y="603"/>
                      </a:lnTo>
                      <a:close/>
                      <a:moveTo>
                        <a:pt x="199" y="588"/>
                      </a:moveTo>
                      <a:lnTo>
                        <a:pt x="199" y="588"/>
                      </a:lnTo>
                      <a:cubicBezTo>
                        <a:pt x="194" y="587"/>
                        <a:pt x="193" y="583"/>
                        <a:pt x="194" y="578"/>
                      </a:cubicBezTo>
                      <a:cubicBezTo>
                        <a:pt x="196" y="575"/>
                        <a:pt x="201" y="572"/>
                        <a:pt x="203" y="573"/>
                      </a:cubicBezTo>
                      <a:lnTo>
                        <a:pt x="205" y="575"/>
                      </a:lnTo>
                      <a:lnTo>
                        <a:pt x="206" y="575"/>
                      </a:lnTo>
                      <a:lnTo>
                        <a:pt x="208" y="575"/>
                      </a:lnTo>
                      <a:lnTo>
                        <a:pt x="211" y="576"/>
                      </a:lnTo>
                      <a:lnTo>
                        <a:pt x="212" y="576"/>
                      </a:lnTo>
                      <a:lnTo>
                        <a:pt x="214" y="578"/>
                      </a:lnTo>
                      <a:lnTo>
                        <a:pt x="215" y="578"/>
                      </a:lnTo>
                      <a:lnTo>
                        <a:pt x="217" y="578"/>
                      </a:lnTo>
                      <a:cubicBezTo>
                        <a:pt x="221" y="579"/>
                        <a:pt x="222" y="584"/>
                        <a:pt x="222" y="588"/>
                      </a:cubicBezTo>
                      <a:cubicBezTo>
                        <a:pt x="221" y="591"/>
                        <a:pt x="217" y="594"/>
                        <a:pt x="212" y="593"/>
                      </a:cubicBezTo>
                      <a:lnTo>
                        <a:pt x="211" y="591"/>
                      </a:lnTo>
                      <a:lnTo>
                        <a:pt x="209" y="591"/>
                      </a:lnTo>
                      <a:lnTo>
                        <a:pt x="208" y="591"/>
                      </a:lnTo>
                      <a:lnTo>
                        <a:pt x="205" y="590"/>
                      </a:lnTo>
                      <a:lnTo>
                        <a:pt x="203" y="590"/>
                      </a:lnTo>
                      <a:lnTo>
                        <a:pt x="202" y="588"/>
                      </a:lnTo>
                      <a:lnTo>
                        <a:pt x="201" y="588"/>
                      </a:lnTo>
                      <a:lnTo>
                        <a:pt x="199" y="588"/>
                      </a:lnTo>
                      <a:close/>
                      <a:moveTo>
                        <a:pt x="145" y="562"/>
                      </a:moveTo>
                      <a:lnTo>
                        <a:pt x="145" y="562"/>
                      </a:lnTo>
                      <a:cubicBezTo>
                        <a:pt x="143" y="560"/>
                        <a:pt x="141" y="556"/>
                        <a:pt x="143" y="551"/>
                      </a:cubicBezTo>
                      <a:cubicBezTo>
                        <a:pt x="145" y="548"/>
                        <a:pt x="150" y="547"/>
                        <a:pt x="153" y="550"/>
                      </a:cubicBezTo>
                      <a:lnTo>
                        <a:pt x="154" y="551"/>
                      </a:lnTo>
                      <a:lnTo>
                        <a:pt x="157" y="551"/>
                      </a:lnTo>
                      <a:lnTo>
                        <a:pt x="159" y="552"/>
                      </a:lnTo>
                      <a:lnTo>
                        <a:pt x="161" y="552"/>
                      </a:lnTo>
                      <a:lnTo>
                        <a:pt x="162" y="555"/>
                      </a:lnTo>
                      <a:lnTo>
                        <a:pt x="164" y="556"/>
                      </a:lnTo>
                      <a:lnTo>
                        <a:pt x="165" y="556"/>
                      </a:lnTo>
                      <a:cubicBezTo>
                        <a:pt x="169" y="559"/>
                        <a:pt x="171" y="563"/>
                        <a:pt x="168" y="566"/>
                      </a:cubicBezTo>
                      <a:cubicBezTo>
                        <a:pt x="166" y="569"/>
                        <a:pt x="162" y="571"/>
                        <a:pt x="159" y="569"/>
                      </a:cubicBezTo>
                      <a:lnTo>
                        <a:pt x="157" y="569"/>
                      </a:lnTo>
                      <a:lnTo>
                        <a:pt x="156" y="568"/>
                      </a:lnTo>
                      <a:lnTo>
                        <a:pt x="154" y="568"/>
                      </a:lnTo>
                      <a:lnTo>
                        <a:pt x="153" y="566"/>
                      </a:lnTo>
                      <a:lnTo>
                        <a:pt x="152" y="564"/>
                      </a:lnTo>
                      <a:lnTo>
                        <a:pt x="150" y="564"/>
                      </a:lnTo>
                      <a:lnTo>
                        <a:pt x="147" y="563"/>
                      </a:lnTo>
                      <a:lnTo>
                        <a:pt x="145" y="562"/>
                      </a:lnTo>
                      <a:close/>
                      <a:moveTo>
                        <a:pt x="98" y="526"/>
                      </a:moveTo>
                      <a:lnTo>
                        <a:pt x="98" y="526"/>
                      </a:lnTo>
                      <a:cubicBezTo>
                        <a:pt x="95" y="523"/>
                        <a:pt x="95" y="519"/>
                        <a:pt x="98" y="515"/>
                      </a:cubicBezTo>
                      <a:cubicBezTo>
                        <a:pt x="100" y="513"/>
                        <a:pt x="105" y="513"/>
                        <a:pt x="108" y="515"/>
                      </a:cubicBezTo>
                      <a:lnTo>
                        <a:pt x="110" y="518"/>
                      </a:lnTo>
                      <a:lnTo>
                        <a:pt x="112" y="519"/>
                      </a:lnTo>
                      <a:lnTo>
                        <a:pt x="113" y="520"/>
                      </a:lnTo>
                      <a:lnTo>
                        <a:pt x="115" y="520"/>
                      </a:lnTo>
                      <a:lnTo>
                        <a:pt x="116" y="522"/>
                      </a:lnTo>
                      <a:lnTo>
                        <a:pt x="116" y="523"/>
                      </a:lnTo>
                      <a:lnTo>
                        <a:pt x="117" y="525"/>
                      </a:lnTo>
                      <a:lnTo>
                        <a:pt x="119" y="525"/>
                      </a:lnTo>
                      <a:cubicBezTo>
                        <a:pt x="122" y="527"/>
                        <a:pt x="122" y="532"/>
                        <a:pt x="119" y="535"/>
                      </a:cubicBezTo>
                      <a:cubicBezTo>
                        <a:pt x="117" y="538"/>
                        <a:pt x="113" y="538"/>
                        <a:pt x="108" y="536"/>
                      </a:cubicBezTo>
                      <a:lnTo>
                        <a:pt x="108" y="535"/>
                      </a:lnTo>
                      <a:lnTo>
                        <a:pt x="107" y="534"/>
                      </a:lnTo>
                      <a:lnTo>
                        <a:pt x="105" y="534"/>
                      </a:lnTo>
                      <a:lnTo>
                        <a:pt x="104" y="532"/>
                      </a:lnTo>
                      <a:lnTo>
                        <a:pt x="103" y="531"/>
                      </a:lnTo>
                      <a:lnTo>
                        <a:pt x="101" y="529"/>
                      </a:lnTo>
                      <a:lnTo>
                        <a:pt x="100" y="527"/>
                      </a:lnTo>
                      <a:lnTo>
                        <a:pt x="98" y="526"/>
                      </a:lnTo>
                      <a:close/>
                      <a:moveTo>
                        <a:pt x="59" y="482"/>
                      </a:moveTo>
                      <a:lnTo>
                        <a:pt x="59" y="482"/>
                      </a:lnTo>
                      <a:cubicBezTo>
                        <a:pt x="56" y="479"/>
                        <a:pt x="56" y="474"/>
                        <a:pt x="60" y="471"/>
                      </a:cubicBezTo>
                      <a:cubicBezTo>
                        <a:pt x="63" y="470"/>
                        <a:pt x="68" y="470"/>
                        <a:pt x="70" y="473"/>
                      </a:cubicBezTo>
                      <a:lnTo>
                        <a:pt x="72" y="474"/>
                      </a:lnTo>
                      <a:lnTo>
                        <a:pt x="72" y="476"/>
                      </a:lnTo>
                      <a:lnTo>
                        <a:pt x="73" y="477"/>
                      </a:lnTo>
                      <a:lnTo>
                        <a:pt x="75" y="479"/>
                      </a:lnTo>
                      <a:lnTo>
                        <a:pt x="75" y="480"/>
                      </a:lnTo>
                      <a:lnTo>
                        <a:pt x="76" y="482"/>
                      </a:lnTo>
                      <a:lnTo>
                        <a:pt x="77" y="483"/>
                      </a:lnTo>
                      <a:lnTo>
                        <a:pt x="79" y="483"/>
                      </a:lnTo>
                      <a:lnTo>
                        <a:pt x="79" y="485"/>
                      </a:lnTo>
                      <a:cubicBezTo>
                        <a:pt x="82" y="487"/>
                        <a:pt x="80" y="492"/>
                        <a:pt x="77" y="495"/>
                      </a:cubicBezTo>
                      <a:cubicBezTo>
                        <a:pt x="75" y="497"/>
                        <a:pt x="70" y="497"/>
                        <a:pt x="67" y="494"/>
                      </a:cubicBezTo>
                      <a:lnTo>
                        <a:pt x="66" y="492"/>
                      </a:lnTo>
                      <a:lnTo>
                        <a:pt x="64" y="490"/>
                      </a:lnTo>
                      <a:lnTo>
                        <a:pt x="64" y="489"/>
                      </a:lnTo>
                      <a:lnTo>
                        <a:pt x="63" y="487"/>
                      </a:lnTo>
                      <a:lnTo>
                        <a:pt x="61" y="486"/>
                      </a:lnTo>
                      <a:lnTo>
                        <a:pt x="60" y="485"/>
                      </a:lnTo>
                      <a:lnTo>
                        <a:pt x="60" y="483"/>
                      </a:lnTo>
                      <a:lnTo>
                        <a:pt x="59" y="482"/>
                      </a:lnTo>
                      <a:close/>
                      <a:moveTo>
                        <a:pt x="28" y="430"/>
                      </a:moveTo>
                      <a:lnTo>
                        <a:pt x="28" y="430"/>
                      </a:lnTo>
                      <a:cubicBezTo>
                        <a:pt x="27" y="427"/>
                        <a:pt x="28" y="422"/>
                        <a:pt x="31" y="421"/>
                      </a:cubicBezTo>
                      <a:cubicBezTo>
                        <a:pt x="36" y="420"/>
                        <a:pt x="40" y="421"/>
                        <a:pt x="42" y="424"/>
                      </a:cubicBezTo>
                      <a:lnTo>
                        <a:pt x="42" y="425"/>
                      </a:lnTo>
                      <a:lnTo>
                        <a:pt x="42" y="427"/>
                      </a:lnTo>
                      <a:lnTo>
                        <a:pt x="43" y="429"/>
                      </a:lnTo>
                      <a:lnTo>
                        <a:pt x="43" y="430"/>
                      </a:lnTo>
                      <a:lnTo>
                        <a:pt x="45" y="431"/>
                      </a:lnTo>
                      <a:lnTo>
                        <a:pt x="45" y="433"/>
                      </a:lnTo>
                      <a:lnTo>
                        <a:pt x="47" y="434"/>
                      </a:lnTo>
                      <a:lnTo>
                        <a:pt x="48" y="436"/>
                      </a:lnTo>
                      <a:lnTo>
                        <a:pt x="48" y="437"/>
                      </a:lnTo>
                      <a:cubicBezTo>
                        <a:pt x="49" y="441"/>
                        <a:pt x="48" y="445"/>
                        <a:pt x="45" y="448"/>
                      </a:cubicBezTo>
                      <a:cubicBezTo>
                        <a:pt x="42" y="449"/>
                        <a:pt x="38" y="448"/>
                        <a:pt x="35" y="443"/>
                      </a:cubicBezTo>
                      <a:lnTo>
                        <a:pt x="35" y="442"/>
                      </a:lnTo>
                      <a:lnTo>
                        <a:pt x="33" y="441"/>
                      </a:lnTo>
                      <a:lnTo>
                        <a:pt x="33" y="438"/>
                      </a:lnTo>
                      <a:lnTo>
                        <a:pt x="31" y="437"/>
                      </a:lnTo>
                      <a:lnTo>
                        <a:pt x="31" y="436"/>
                      </a:lnTo>
                      <a:lnTo>
                        <a:pt x="30" y="434"/>
                      </a:lnTo>
                      <a:lnTo>
                        <a:pt x="30" y="433"/>
                      </a:lnTo>
                      <a:lnTo>
                        <a:pt x="28" y="431"/>
                      </a:lnTo>
                      <a:lnTo>
                        <a:pt x="28" y="430"/>
                      </a:lnTo>
                      <a:close/>
                      <a:moveTo>
                        <a:pt x="10" y="375"/>
                      </a:moveTo>
                      <a:lnTo>
                        <a:pt x="10" y="375"/>
                      </a:lnTo>
                      <a:cubicBezTo>
                        <a:pt x="8" y="371"/>
                        <a:pt x="11" y="366"/>
                        <a:pt x="14" y="366"/>
                      </a:cubicBezTo>
                      <a:cubicBezTo>
                        <a:pt x="18" y="365"/>
                        <a:pt x="23" y="368"/>
                        <a:pt x="23" y="371"/>
                      </a:cubicBezTo>
                      <a:lnTo>
                        <a:pt x="24" y="372"/>
                      </a:lnTo>
                      <a:lnTo>
                        <a:pt x="24" y="373"/>
                      </a:lnTo>
                      <a:lnTo>
                        <a:pt x="24" y="377"/>
                      </a:lnTo>
                      <a:lnTo>
                        <a:pt x="24" y="378"/>
                      </a:lnTo>
                      <a:lnTo>
                        <a:pt x="26" y="380"/>
                      </a:lnTo>
                      <a:lnTo>
                        <a:pt x="26" y="381"/>
                      </a:lnTo>
                      <a:lnTo>
                        <a:pt x="26" y="382"/>
                      </a:lnTo>
                      <a:lnTo>
                        <a:pt x="27" y="384"/>
                      </a:lnTo>
                      <a:lnTo>
                        <a:pt x="27" y="385"/>
                      </a:lnTo>
                      <a:cubicBezTo>
                        <a:pt x="28" y="388"/>
                        <a:pt x="26" y="393"/>
                        <a:pt x="21" y="394"/>
                      </a:cubicBezTo>
                      <a:cubicBezTo>
                        <a:pt x="18" y="394"/>
                        <a:pt x="14" y="393"/>
                        <a:pt x="12" y="388"/>
                      </a:cubicBezTo>
                      <a:lnTo>
                        <a:pt x="12" y="387"/>
                      </a:lnTo>
                      <a:lnTo>
                        <a:pt x="12" y="385"/>
                      </a:lnTo>
                      <a:lnTo>
                        <a:pt x="11" y="382"/>
                      </a:lnTo>
                      <a:lnTo>
                        <a:pt x="11" y="381"/>
                      </a:lnTo>
                      <a:lnTo>
                        <a:pt x="11" y="380"/>
                      </a:lnTo>
                      <a:lnTo>
                        <a:pt x="10" y="378"/>
                      </a:lnTo>
                      <a:lnTo>
                        <a:pt x="10" y="377"/>
                      </a:lnTo>
                      <a:lnTo>
                        <a:pt x="10" y="375"/>
                      </a:lnTo>
                      <a:close/>
                      <a:moveTo>
                        <a:pt x="0" y="316"/>
                      </a:moveTo>
                      <a:lnTo>
                        <a:pt x="0" y="316"/>
                      </a:lnTo>
                      <a:cubicBezTo>
                        <a:pt x="0" y="311"/>
                        <a:pt x="3" y="308"/>
                        <a:pt x="8" y="308"/>
                      </a:cubicBezTo>
                      <a:cubicBezTo>
                        <a:pt x="12" y="308"/>
                        <a:pt x="15" y="311"/>
                        <a:pt x="15" y="316"/>
                      </a:cubicBezTo>
                      <a:lnTo>
                        <a:pt x="15" y="317"/>
                      </a:lnTo>
                      <a:lnTo>
                        <a:pt x="15" y="319"/>
                      </a:lnTo>
                      <a:lnTo>
                        <a:pt x="15" y="322"/>
                      </a:lnTo>
                      <a:lnTo>
                        <a:pt x="15" y="323"/>
                      </a:lnTo>
                      <a:lnTo>
                        <a:pt x="15" y="324"/>
                      </a:lnTo>
                      <a:lnTo>
                        <a:pt x="15" y="327"/>
                      </a:lnTo>
                      <a:lnTo>
                        <a:pt x="17" y="328"/>
                      </a:lnTo>
                      <a:lnTo>
                        <a:pt x="17" y="329"/>
                      </a:lnTo>
                      <a:cubicBezTo>
                        <a:pt x="17" y="334"/>
                        <a:pt x="14" y="336"/>
                        <a:pt x="10" y="336"/>
                      </a:cubicBezTo>
                      <a:cubicBezTo>
                        <a:pt x="5" y="338"/>
                        <a:pt x="2" y="335"/>
                        <a:pt x="2" y="331"/>
                      </a:cubicBezTo>
                      <a:lnTo>
                        <a:pt x="2" y="329"/>
                      </a:lnTo>
                      <a:lnTo>
                        <a:pt x="2" y="328"/>
                      </a:lnTo>
                      <a:lnTo>
                        <a:pt x="2" y="327"/>
                      </a:lnTo>
                      <a:lnTo>
                        <a:pt x="0" y="324"/>
                      </a:lnTo>
                      <a:lnTo>
                        <a:pt x="0" y="322"/>
                      </a:lnTo>
                      <a:lnTo>
                        <a:pt x="0" y="320"/>
                      </a:lnTo>
                      <a:lnTo>
                        <a:pt x="0" y="319"/>
                      </a:lnTo>
                      <a:lnTo>
                        <a:pt x="0" y="317"/>
                      </a:lnTo>
                      <a:lnTo>
                        <a:pt x="0" y="316"/>
                      </a:lnTo>
                      <a:close/>
                      <a:moveTo>
                        <a:pt x="3" y="257"/>
                      </a:moveTo>
                      <a:lnTo>
                        <a:pt x="3" y="257"/>
                      </a:lnTo>
                      <a:cubicBezTo>
                        <a:pt x="5" y="252"/>
                        <a:pt x="8" y="249"/>
                        <a:pt x="12" y="251"/>
                      </a:cubicBezTo>
                      <a:cubicBezTo>
                        <a:pt x="17" y="251"/>
                        <a:pt x="19" y="255"/>
                        <a:pt x="18" y="258"/>
                      </a:cubicBezTo>
                      <a:lnTo>
                        <a:pt x="18" y="259"/>
                      </a:lnTo>
                      <a:lnTo>
                        <a:pt x="18" y="263"/>
                      </a:lnTo>
                      <a:lnTo>
                        <a:pt x="18" y="264"/>
                      </a:lnTo>
                      <a:lnTo>
                        <a:pt x="17" y="266"/>
                      </a:lnTo>
                      <a:lnTo>
                        <a:pt x="17" y="267"/>
                      </a:lnTo>
                      <a:lnTo>
                        <a:pt x="17" y="268"/>
                      </a:lnTo>
                      <a:lnTo>
                        <a:pt x="17" y="271"/>
                      </a:lnTo>
                      <a:lnTo>
                        <a:pt x="17" y="273"/>
                      </a:lnTo>
                      <a:cubicBezTo>
                        <a:pt x="17" y="278"/>
                        <a:pt x="12" y="280"/>
                        <a:pt x="10" y="279"/>
                      </a:cubicBezTo>
                      <a:cubicBezTo>
                        <a:pt x="5" y="279"/>
                        <a:pt x="2" y="276"/>
                        <a:pt x="2" y="271"/>
                      </a:cubicBezTo>
                      <a:lnTo>
                        <a:pt x="2" y="268"/>
                      </a:lnTo>
                      <a:lnTo>
                        <a:pt x="2" y="267"/>
                      </a:lnTo>
                      <a:lnTo>
                        <a:pt x="3" y="266"/>
                      </a:lnTo>
                      <a:lnTo>
                        <a:pt x="3" y="264"/>
                      </a:lnTo>
                      <a:lnTo>
                        <a:pt x="3" y="261"/>
                      </a:lnTo>
                      <a:lnTo>
                        <a:pt x="3" y="259"/>
                      </a:lnTo>
                      <a:lnTo>
                        <a:pt x="3" y="258"/>
                      </a:lnTo>
                      <a:lnTo>
                        <a:pt x="3" y="257"/>
                      </a:lnTo>
                      <a:close/>
                      <a:moveTo>
                        <a:pt x="19" y="199"/>
                      </a:moveTo>
                      <a:lnTo>
                        <a:pt x="19" y="199"/>
                      </a:lnTo>
                      <a:cubicBezTo>
                        <a:pt x="19" y="196"/>
                        <a:pt x="24" y="193"/>
                        <a:pt x="28" y="194"/>
                      </a:cubicBezTo>
                      <a:cubicBezTo>
                        <a:pt x="31" y="196"/>
                        <a:pt x="35" y="201"/>
                        <a:pt x="33" y="203"/>
                      </a:cubicBezTo>
                      <a:lnTo>
                        <a:pt x="31" y="205"/>
                      </a:lnTo>
                      <a:lnTo>
                        <a:pt x="31" y="206"/>
                      </a:lnTo>
                      <a:lnTo>
                        <a:pt x="31" y="208"/>
                      </a:lnTo>
                      <a:lnTo>
                        <a:pt x="30" y="210"/>
                      </a:lnTo>
                      <a:lnTo>
                        <a:pt x="30" y="212"/>
                      </a:lnTo>
                      <a:lnTo>
                        <a:pt x="28" y="214"/>
                      </a:lnTo>
                      <a:lnTo>
                        <a:pt x="28" y="215"/>
                      </a:lnTo>
                      <a:lnTo>
                        <a:pt x="28" y="217"/>
                      </a:lnTo>
                      <a:lnTo>
                        <a:pt x="28" y="218"/>
                      </a:lnTo>
                      <a:cubicBezTo>
                        <a:pt x="27" y="221"/>
                        <a:pt x="23" y="224"/>
                        <a:pt x="19" y="222"/>
                      </a:cubicBezTo>
                      <a:cubicBezTo>
                        <a:pt x="15" y="221"/>
                        <a:pt x="12" y="217"/>
                        <a:pt x="14" y="214"/>
                      </a:cubicBezTo>
                      <a:lnTo>
                        <a:pt x="14" y="212"/>
                      </a:lnTo>
                      <a:lnTo>
                        <a:pt x="15" y="210"/>
                      </a:lnTo>
                      <a:lnTo>
                        <a:pt x="15" y="209"/>
                      </a:lnTo>
                      <a:lnTo>
                        <a:pt x="17" y="208"/>
                      </a:lnTo>
                      <a:lnTo>
                        <a:pt x="17" y="205"/>
                      </a:lnTo>
                      <a:lnTo>
                        <a:pt x="17" y="203"/>
                      </a:lnTo>
                      <a:lnTo>
                        <a:pt x="18" y="202"/>
                      </a:lnTo>
                      <a:lnTo>
                        <a:pt x="18" y="201"/>
                      </a:lnTo>
                      <a:lnTo>
                        <a:pt x="19" y="199"/>
                      </a:lnTo>
                      <a:close/>
                      <a:moveTo>
                        <a:pt x="51" y="165"/>
                      </a:moveTo>
                      <a:lnTo>
                        <a:pt x="51" y="165"/>
                      </a:lnTo>
                      <a:cubicBezTo>
                        <a:pt x="48" y="169"/>
                        <a:pt x="43" y="170"/>
                        <a:pt x="40" y="168"/>
                      </a:cubicBezTo>
                      <a:cubicBezTo>
                        <a:pt x="38" y="166"/>
                        <a:pt x="36" y="162"/>
                        <a:pt x="38" y="159"/>
                      </a:cubicBezTo>
                      <a:lnTo>
                        <a:pt x="38" y="157"/>
                      </a:lnTo>
                      <a:lnTo>
                        <a:pt x="39" y="156"/>
                      </a:lnTo>
                      <a:lnTo>
                        <a:pt x="39" y="154"/>
                      </a:lnTo>
                      <a:lnTo>
                        <a:pt x="40" y="153"/>
                      </a:lnTo>
                      <a:lnTo>
                        <a:pt x="42" y="152"/>
                      </a:lnTo>
                      <a:lnTo>
                        <a:pt x="42" y="150"/>
                      </a:lnTo>
                      <a:lnTo>
                        <a:pt x="43" y="149"/>
                      </a:lnTo>
                      <a:lnTo>
                        <a:pt x="45" y="145"/>
                      </a:lnTo>
                      <a:cubicBezTo>
                        <a:pt x="48" y="141"/>
                        <a:pt x="52" y="141"/>
                        <a:pt x="55" y="143"/>
                      </a:cubicBezTo>
                      <a:cubicBezTo>
                        <a:pt x="59" y="144"/>
                        <a:pt x="60" y="149"/>
                        <a:pt x="59" y="153"/>
                      </a:cubicBezTo>
                      <a:lnTo>
                        <a:pt x="56" y="153"/>
                      </a:lnTo>
                      <a:lnTo>
                        <a:pt x="55" y="156"/>
                      </a:lnTo>
                      <a:lnTo>
                        <a:pt x="55" y="157"/>
                      </a:lnTo>
                      <a:lnTo>
                        <a:pt x="54" y="159"/>
                      </a:lnTo>
                      <a:lnTo>
                        <a:pt x="54" y="160"/>
                      </a:lnTo>
                      <a:lnTo>
                        <a:pt x="52" y="162"/>
                      </a:lnTo>
                      <a:lnTo>
                        <a:pt x="51" y="164"/>
                      </a:lnTo>
                      <a:lnTo>
                        <a:pt x="51" y="165"/>
                      </a:lnTo>
                      <a:close/>
                    </a:path>
                  </a:pathLst>
                </a:custGeom>
                <a:solidFill>
                  <a:schemeClr val="accent6"/>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31"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9" name="Picture 8" descr="A close up of a sign&#10;&#10;Description automatically generated">
                <a:extLst>
                  <a:ext uri="{FF2B5EF4-FFF2-40B4-BE49-F238E27FC236}">
                    <a16:creationId xmlns:a16="http://schemas.microsoft.com/office/drawing/2014/main" id="{2A2F3514-F33D-4E0B-AAD7-63989A1421D4}"/>
                  </a:ext>
                </a:extLst>
              </p:cNvPr>
              <p:cNvPicPr>
                <a:picLocks noChangeAspect="1"/>
              </p:cNvPicPr>
              <p:nvPr/>
            </p:nvPicPr>
            <p:blipFill>
              <a:blip r:embed="rId3"/>
              <a:stretch>
                <a:fillRect/>
              </a:stretch>
            </p:blipFill>
            <p:spPr>
              <a:xfrm>
                <a:off x="3612501" y="1521085"/>
                <a:ext cx="1084450" cy="313635"/>
              </a:xfrm>
              <a:prstGeom prst="rect">
                <a:avLst/>
              </a:prstGeom>
            </p:spPr>
          </p:pic>
          <p:pic>
            <p:nvPicPr>
              <p:cNvPr id="10" name="Picture 9" descr="A picture containing object, clock&#10;&#10;Description automatically generated">
                <a:extLst>
                  <a:ext uri="{FF2B5EF4-FFF2-40B4-BE49-F238E27FC236}">
                    <a16:creationId xmlns:a16="http://schemas.microsoft.com/office/drawing/2014/main" id="{8B136BBB-0006-47BC-B479-8EF3BA9CA0ED}"/>
                  </a:ext>
                </a:extLst>
              </p:cNvPr>
              <p:cNvPicPr>
                <a:picLocks noChangeAspect="1"/>
              </p:cNvPicPr>
              <p:nvPr/>
            </p:nvPicPr>
            <p:blipFill>
              <a:blip r:embed="rId4"/>
              <a:stretch>
                <a:fillRect/>
              </a:stretch>
            </p:blipFill>
            <p:spPr>
              <a:xfrm>
                <a:off x="2259698" y="4036766"/>
                <a:ext cx="816935" cy="359695"/>
              </a:xfrm>
              <a:prstGeom prst="rect">
                <a:avLst/>
              </a:prstGeom>
            </p:spPr>
          </p:pic>
          <p:pic>
            <p:nvPicPr>
              <p:cNvPr id="12" name="Picture 11" descr="A picture containing object&#10;&#10;Description automatically generated">
                <a:extLst>
                  <a:ext uri="{FF2B5EF4-FFF2-40B4-BE49-F238E27FC236}">
                    <a16:creationId xmlns:a16="http://schemas.microsoft.com/office/drawing/2014/main" id="{6E8846E8-5FF9-4E87-9D56-00F1FBC865FD}"/>
                  </a:ext>
                </a:extLst>
              </p:cNvPr>
              <p:cNvPicPr>
                <a:picLocks noChangeAspect="1"/>
              </p:cNvPicPr>
              <p:nvPr/>
            </p:nvPicPr>
            <p:blipFill>
              <a:blip r:embed="rId5"/>
              <a:stretch>
                <a:fillRect/>
              </a:stretch>
            </p:blipFill>
            <p:spPr>
              <a:xfrm>
                <a:off x="3517288" y="4958154"/>
                <a:ext cx="1322439" cy="288866"/>
              </a:xfrm>
              <a:prstGeom prst="rect">
                <a:avLst/>
              </a:prstGeom>
            </p:spPr>
          </p:pic>
        </p:grpSp>
        <p:pic>
          <p:nvPicPr>
            <p:cNvPr id="26" name="Picture 25" descr="A picture containing clock, drawing&#10;&#10;Description automatically generated">
              <a:extLst>
                <a:ext uri="{FF2B5EF4-FFF2-40B4-BE49-F238E27FC236}">
                  <a16:creationId xmlns:a16="http://schemas.microsoft.com/office/drawing/2014/main" id="{83A4D7FF-B3A1-4DA0-9DFC-63E9FEE8218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93203" y="3592135"/>
              <a:ext cx="1150982" cy="666311"/>
            </a:xfrm>
            <a:prstGeom prst="rect">
              <a:avLst/>
            </a:prstGeom>
          </p:spPr>
        </p:pic>
        <p:pic>
          <p:nvPicPr>
            <p:cNvPr id="27" name="Picture 26">
              <a:extLst>
                <a:ext uri="{FF2B5EF4-FFF2-40B4-BE49-F238E27FC236}">
                  <a16:creationId xmlns:a16="http://schemas.microsoft.com/office/drawing/2014/main" id="{B3E8BBD0-1E08-431B-8870-FAD70A8DBC4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60447" y="4791693"/>
              <a:ext cx="1261117" cy="138723"/>
            </a:xfrm>
            <a:prstGeom prst="rect">
              <a:avLst/>
            </a:prstGeom>
          </p:spPr>
        </p:pic>
      </p:grpSp>
      <p:pic>
        <p:nvPicPr>
          <p:cNvPr id="11" name="Picture 10" descr="A close up of a logo&#10;&#10;Description automatically generated">
            <a:extLst>
              <a:ext uri="{FF2B5EF4-FFF2-40B4-BE49-F238E27FC236}">
                <a16:creationId xmlns:a16="http://schemas.microsoft.com/office/drawing/2014/main" id="{1D56C7BC-EF2D-4CBF-9CB6-CB35EE655AB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94318" y="2432648"/>
            <a:ext cx="885232" cy="1176565"/>
          </a:xfrm>
          <a:prstGeom prst="rect">
            <a:avLst/>
          </a:prstGeom>
        </p:spPr>
      </p:pic>
      <p:sp>
        <p:nvSpPr>
          <p:cNvPr id="28" name="Title 1">
            <a:extLst>
              <a:ext uri="{FF2B5EF4-FFF2-40B4-BE49-F238E27FC236}">
                <a16:creationId xmlns:a16="http://schemas.microsoft.com/office/drawing/2014/main" id="{86626DFE-9554-4D7A-BFF1-A90DB0BD5CAC}"/>
              </a:ext>
            </a:extLst>
          </p:cNvPr>
          <p:cNvSpPr txBox="1">
            <a:spLocks/>
          </p:cNvSpPr>
          <p:nvPr/>
        </p:nvSpPr>
        <p:spPr>
          <a:xfrm>
            <a:off x="0" y="47252"/>
            <a:ext cx="5211729" cy="25950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AU" b="1" dirty="0"/>
              <a:t>Our</a:t>
            </a:r>
          </a:p>
          <a:p>
            <a:pPr algn="ctr"/>
            <a:r>
              <a:rPr lang="en-AU" b="1" dirty="0"/>
              <a:t>Corporate Partners</a:t>
            </a:r>
          </a:p>
        </p:txBody>
      </p:sp>
    </p:spTree>
    <p:extLst>
      <p:ext uri="{BB962C8B-B14F-4D97-AF65-F5344CB8AC3E}">
        <p14:creationId xmlns:p14="http://schemas.microsoft.com/office/powerpoint/2010/main" val="1324802348"/>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F3F3F"/>
        </a:solidFill>
        <a:effectLst/>
      </p:bgPr>
    </p:bg>
    <p:spTree>
      <p:nvGrpSpPr>
        <p:cNvPr id="1" name=""/>
        <p:cNvGrpSpPr/>
        <p:nvPr/>
      </p:nvGrpSpPr>
      <p:grpSpPr>
        <a:xfrm>
          <a:off x="0" y="0"/>
          <a:ext cx="0" cy="0"/>
          <a:chOff x="0" y="0"/>
          <a:chExt cx="0" cy="0"/>
        </a:xfrm>
      </p:grpSpPr>
      <p:sp>
        <p:nvSpPr>
          <p:cNvPr id="7" name="Rectangle 6"/>
          <p:cNvSpPr/>
          <p:nvPr/>
        </p:nvSpPr>
        <p:spPr>
          <a:xfrm>
            <a:off x="0" y="-38680"/>
            <a:ext cx="12192000" cy="6935360"/>
          </a:xfrm>
          <a:prstGeom prst="rect">
            <a:avLst/>
          </a:prstGeom>
          <a:gradFill flip="none" rotWithShape="1">
            <a:gsLst>
              <a:gs pos="0">
                <a:srgbClr val="5F5F5F">
                  <a:shade val="30000"/>
                  <a:satMod val="115000"/>
                </a:srgbClr>
              </a:gs>
              <a:gs pos="50000">
                <a:srgbClr val="5F5F5F">
                  <a:shade val="67500"/>
                  <a:satMod val="115000"/>
                </a:srgbClr>
              </a:gs>
              <a:gs pos="100000">
                <a:srgbClr val="5F5F5F">
                  <a:shade val="100000"/>
                  <a:satMod val="115000"/>
                </a:srgbClr>
              </a:gs>
            </a:gsLst>
            <a:lin ang="16200000" scaled="1"/>
            <a:tileRect/>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marL="0" marR="0" lvl="0" indent="0" algn="ctr" defTabSz="914264"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a:ea typeface="+mn-ea"/>
              <a:cs typeface="+mn-cs"/>
            </a:endParaRPr>
          </a:p>
        </p:txBody>
      </p:sp>
      <p:grpSp>
        <p:nvGrpSpPr>
          <p:cNvPr id="13" name="Group 25"/>
          <p:cNvGrpSpPr/>
          <p:nvPr/>
        </p:nvGrpSpPr>
        <p:grpSpPr>
          <a:xfrm>
            <a:off x="942671" y="1790163"/>
            <a:ext cx="1320800" cy="1320800"/>
            <a:chOff x="1524000" y="1809750"/>
            <a:chExt cx="990600" cy="990600"/>
          </a:xfrm>
        </p:grpSpPr>
        <p:sp>
          <p:nvSpPr>
            <p:cNvPr id="14" name="Oval 13"/>
            <p:cNvSpPr/>
            <p:nvPr/>
          </p:nvSpPr>
          <p:spPr>
            <a:xfrm>
              <a:off x="1524000" y="1809750"/>
              <a:ext cx="990600" cy="9906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0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 name="Freeform 37"/>
            <p:cNvSpPr>
              <a:spLocks noEditPoints="1"/>
            </p:cNvSpPr>
            <p:nvPr/>
          </p:nvSpPr>
          <p:spPr bwMode="auto">
            <a:xfrm>
              <a:off x="1766687" y="2054191"/>
              <a:ext cx="505227" cy="501719"/>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6" name="Group 26"/>
          <p:cNvGrpSpPr/>
          <p:nvPr/>
        </p:nvGrpSpPr>
        <p:grpSpPr>
          <a:xfrm>
            <a:off x="1450671" y="3218652"/>
            <a:ext cx="152400" cy="812800"/>
            <a:chOff x="1962150" y="2914650"/>
            <a:chExt cx="114300" cy="609600"/>
          </a:xfrm>
        </p:grpSpPr>
        <p:sp>
          <p:nvSpPr>
            <p:cNvPr id="17" name="Oval 16"/>
            <p:cNvSpPr/>
            <p:nvPr/>
          </p:nvSpPr>
          <p:spPr>
            <a:xfrm>
              <a:off x="1962150" y="2914650"/>
              <a:ext cx="114300" cy="1143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0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Oval 17"/>
            <p:cNvSpPr/>
            <p:nvPr/>
          </p:nvSpPr>
          <p:spPr>
            <a:xfrm>
              <a:off x="1962150" y="3409950"/>
              <a:ext cx="114300" cy="1143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0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19" name="Straight Connector 18"/>
            <p:cNvCxnSpPr>
              <a:stCxn id="18" idx="0"/>
              <a:endCxn id="17" idx="4"/>
            </p:cNvCxnSpPr>
            <p:nvPr/>
          </p:nvCxnSpPr>
          <p:spPr>
            <a:xfrm flipV="1">
              <a:off x="2019300" y="3028950"/>
              <a:ext cx="0" cy="381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0" name="Group 27"/>
          <p:cNvGrpSpPr/>
          <p:nvPr/>
        </p:nvGrpSpPr>
        <p:grpSpPr>
          <a:xfrm>
            <a:off x="866471" y="4087450"/>
            <a:ext cx="1320800" cy="1320800"/>
            <a:chOff x="1524000" y="3638550"/>
            <a:chExt cx="990600" cy="990600"/>
          </a:xfrm>
        </p:grpSpPr>
        <p:sp>
          <p:nvSpPr>
            <p:cNvPr id="21" name="Oval 20"/>
            <p:cNvSpPr/>
            <p:nvPr/>
          </p:nvSpPr>
          <p:spPr>
            <a:xfrm>
              <a:off x="1524000" y="3638550"/>
              <a:ext cx="990600" cy="9906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0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2" name="Freeform 21"/>
            <p:cNvSpPr>
              <a:spLocks noEditPoints="1"/>
            </p:cNvSpPr>
            <p:nvPr/>
          </p:nvSpPr>
          <p:spPr bwMode="auto">
            <a:xfrm>
              <a:off x="1770728" y="3889679"/>
              <a:ext cx="497144" cy="488343"/>
            </a:xfrm>
            <a:custGeom>
              <a:avLst/>
              <a:gdLst>
                <a:gd name="T0" fmla="*/ 82 w 95"/>
                <a:gd name="T1" fmla="*/ 57 h 93"/>
                <a:gd name="T2" fmla="*/ 95 w 95"/>
                <a:gd name="T3" fmla="*/ 51 h 93"/>
                <a:gd name="T4" fmla="*/ 95 w 95"/>
                <a:gd name="T5" fmla="*/ 41 h 93"/>
                <a:gd name="T6" fmla="*/ 82 w 95"/>
                <a:gd name="T7" fmla="*/ 35 h 93"/>
                <a:gd name="T8" fmla="*/ 80 w 95"/>
                <a:gd name="T9" fmla="*/ 30 h 93"/>
                <a:gd name="T10" fmla="*/ 85 w 95"/>
                <a:gd name="T11" fmla="*/ 17 h 93"/>
                <a:gd name="T12" fmla="*/ 77 w 95"/>
                <a:gd name="T13" fmla="*/ 9 h 93"/>
                <a:gd name="T14" fmla="*/ 64 w 95"/>
                <a:gd name="T15" fmla="*/ 15 h 93"/>
                <a:gd name="T16" fmla="*/ 58 w 95"/>
                <a:gd name="T17" fmla="*/ 12 h 93"/>
                <a:gd name="T18" fmla="*/ 53 w 95"/>
                <a:gd name="T19" fmla="*/ 0 h 93"/>
                <a:gd name="T20" fmla="*/ 42 w 95"/>
                <a:gd name="T21" fmla="*/ 0 h 93"/>
                <a:gd name="T22" fmla="*/ 37 w 95"/>
                <a:gd name="T23" fmla="*/ 12 h 93"/>
                <a:gd name="T24" fmla="*/ 31 w 95"/>
                <a:gd name="T25" fmla="*/ 15 h 93"/>
                <a:gd name="T26" fmla="*/ 18 w 95"/>
                <a:gd name="T27" fmla="*/ 10 h 93"/>
                <a:gd name="T28" fmla="*/ 10 w 95"/>
                <a:gd name="T29" fmla="*/ 17 h 93"/>
                <a:gd name="T30" fmla="*/ 15 w 95"/>
                <a:gd name="T31" fmla="*/ 30 h 93"/>
                <a:gd name="T32" fmla="*/ 13 w 95"/>
                <a:gd name="T33" fmla="*/ 36 h 93"/>
                <a:gd name="T34" fmla="*/ 0 w 95"/>
                <a:gd name="T35" fmla="*/ 41 h 93"/>
                <a:gd name="T36" fmla="*/ 0 w 95"/>
                <a:gd name="T37" fmla="*/ 51 h 93"/>
                <a:gd name="T38" fmla="*/ 13 w 95"/>
                <a:gd name="T39" fmla="*/ 57 h 93"/>
                <a:gd name="T40" fmla="*/ 16 w 95"/>
                <a:gd name="T41" fmla="*/ 62 h 93"/>
                <a:gd name="T42" fmla="*/ 10 w 95"/>
                <a:gd name="T43" fmla="*/ 76 h 93"/>
                <a:gd name="T44" fmla="*/ 18 w 95"/>
                <a:gd name="T45" fmla="*/ 83 h 93"/>
                <a:gd name="T46" fmla="*/ 31 w 95"/>
                <a:gd name="T47" fmla="*/ 77 h 93"/>
                <a:gd name="T48" fmla="*/ 37 w 95"/>
                <a:gd name="T49" fmla="*/ 80 h 93"/>
                <a:gd name="T50" fmla="*/ 43 w 95"/>
                <a:gd name="T51" fmla="*/ 93 h 93"/>
                <a:gd name="T52" fmla="*/ 53 w 95"/>
                <a:gd name="T53" fmla="*/ 93 h 93"/>
                <a:gd name="T54" fmla="*/ 58 w 95"/>
                <a:gd name="T55" fmla="*/ 80 h 93"/>
                <a:gd name="T56" fmla="*/ 64 w 95"/>
                <a:gd name="T57" fmla="*/ 77 h 93"/>
                <a:gd name="T58" fmla="*/ 78 w 95"/>
                <a:gd name="T59" fmla="*/ 82 h 93"/>
                <a:gd name="T60" fmla="*/ 85 w 95"/>
                <a:gd name="T61" fmla="*/ 75 h 93"/>
                <a:gd name="T62" fmla="*/ 80 w 95"/>
                <a:gd name="T63" fmla="*/ 62 h 93"/>
                <a:gd name="T64" fmla="*/ 82 w 95"/>
                <a:gd name="T65" fmla="*/ 57 h 93"/>
                <a:gd name="T66" fmla="*/ 48 w 95"/>
                <a:gd name="T67" fmla="*/ 61 h 93"/>
                <a:gd name="T68" fmla="*/ 32 w 95"/>
                <a:gd name="T69" fmla="*/ 46 h 93"/>
                <a:gd name="T70" fmla="*/ 48 w 95"/>
                <a:gd name="T71" fmla="*/ 31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5"/>
                    <a:pt x="82" y="35"/>
                  </a:cubicBezTo>
                  <a:cubicBezTo>
                    <a:pt x="80" y="30"/>
                    <a:pt x="80" y="30"/>
                    <a:pt x="80" y="30"/>
                  </a:cubicBezTo>
                  <a:cubicBezTo>
                    <a:pt x="80" y="30"/>
                    <a:pt x="85" y="17"/>
                    <a:pt x="85" y="17"/>
                  </a:cubicBezTo>
                  <a:cubicBezTo>
                    <a:pt x="77" y="9"/>
                    <a:pt x="77" y="9"/>
                    <a:pt x="77" y="9"/>
                  </a:cubicBezTo>
                  <a:cubicBezTo>
                    <a:pt x="77" y="9"/>
                    <a:pt x="64" y="15"/>
                    <a:pt x="64" y="15"/>
                  </a:cubicBezTo>
                  <a:cubicBezTo>
                    <a:pt x="58" y="12"/>
                    <a:pt x="58" y="12"/>
                    <a:pt x="58" y="12"/>
                  </a:cubicBezTo>
                  <a:cubicBezTo>
                    <a:pt x="58" y="12"/>
                    <a:pt x="53" y="0"/>
                    <a:pt x="53" y="0"/>
                  </a:cubicBezTo>
                  <a:cubicBezTo>
                    <a:pt x="42" y="0"/>
                    <a:pt x="42" y="0"/>
                    <a:pt x="42" y="0"/>
                  </a:cubicBezTo>
                  <a:cubicBezTo>
                    <a:pt x="41" y="0"/>
                    <a:pt x="37" y="12"/>
                    <a:pt x="37" y="12"/>
                  </a:cubicBezTo>
                  <a:cubicBezTo>
                    <a:pt x="31" y="15"/>
                    <a:pt x="31" y="15"/>
                    <a:pt x="31" y="15"/>
                  </a:cubicBezTo>
                  <a:cubicBezTo>
                    <a:pt x="31" y="15"/>
                    <a:pt x="18" y="9"/>
                    <a:pt x="18" y="10"/>
                  </a:cubicBezTo>
                  <a:cubicBezTo>
                    <a:pt x="10" y="17"/>
                    <a:pt x="10" y="17"/>
                    <a:pt x="10" y="17"/>
                  </a:cubicBezTo>
                  <a:cubicBezTo>
                    <a:pt x="10" y="18"/>
                    <a:pt x="15" y="30"/>
                    <a:pt x="15" y="30"/>
                  </a:cubicBezTo>
                  <a:cubicBezTo>
                    <a:pt x="13" y="36"/>
                    <a:pt x="13" y="36"/>
                    <a:pt x="13" y="36"/>
                  </a:cubicBezTo>
                  <a:cubicBezTo>
                    <a:pt x="13" y="36"/>
                    <a:pt x="0" y="41"/>
                    <a:pt x="0" y="41"/>
                  </a:cubicBezTo>
                  <a:cubicBezTo>
                    <a:pt x="0" y="51"/>
                    <a:pt x="0" y="51"/>
                    <a:pt x="0" y="51"/>
                  </a:cubicBezTo>
                  <a:cubicBezTo>
                    <a:pt x="0" y="52"/>
                    <a:pt x="13" y="57"/>
                    <a:pt x="13" y="57"/>
                  </a:cubicBezTo>
                  <a:cubicBezTo>
                    <a:pt x="16" y="62"/>
                    <a:pt x="16" y="62"/>
                    <a:pt x="16" y="62"/>
                  </a:cubicBezTo>
                  <a:cubicBezTo>
                    <a:pt x="16" y="62"/>
                    <a:pt x="10" y="75"/>
                    <a:pt x="10" y="76"/>
                  </a:cubicBezTo>
                  <a:cubicBezTo>
                    <a:pt x="18" y="83"/>
                    <a:pt x="18" y="83"/>
                    <a:pt x="18" y="83"/>
                  </a:cubicBezTo>
                  <a:cubicBezTo>
                    <a:pt x="18" y="83"/>
                    <a:pt x="31" y="77"/>
                    <a:pt x="31" y="77"/>
                  </a:cubicBezTo>
                  <a:cubicBezTo>
                    <a:pt x="37" y="80"/>
                    <a:pt x="37" y="80"/>
                    <a:pt x="37" y="80"/>
                  </a:cubicBezTo>
                  <a:cubicBezTo>
                    <a:pt x="37" y="80"/>
                    <a:pt x="42" y="93"/>
                    <a:pt x="43" y="93"/>
                  </a:cubicBezTo>
                  <a:cubicBezTo>
                    <a:pt x="53" y="93"/>
                    <a:pt x="53" y="93"/>
                    <a:pt x="53" y="93"/>
                  </a:cubicBezTo>
                  <a:cubicBezTo>
                    <a:pt x="54" y="93"/>
                    <a:pt x="58" y="80"/>
                    <a:pt x="58" y="80"/>
                  </a:cubicBezTo>
                  <a:cubicBezTo>
                    <a:pt x="64" y="77"/>
                    <a:pt x="64" y="77"/>
                    <a:pt x="64" y="77"/>
                  </a:cubicBezTo>
                  <a:cubicBezTo>
                    <a:pt x="64" y="77"/>
                    <a:pt x="77" y="83"/>
                    <a:pt x="78" y="82"/>
                  </a:cubicBezTo>
                  <a:cubicBezTo>
                    <a:pt x="85" y="75"/>
                    <a:pt x="85" y="75"/>
                    <a:pt x="85" y="75"/>
                  </a:cubicBezTo>
                  <a:cubicBezTo>
                    <a:pt x="85" y="75"/>
                    <a:pt x="80" y="62"/>
                    <a:pt x="80" y="62"/>
                  </a:cubicBezTo>
                  <a:lnTo>
                    <a:pt x="82" y="57"/>
                  </a:lnTo>
                  <a:close/>
                  <a:moveTo>
                    <a:pt x="48" y="61"/>
                  </a:moveTo>
                  <a:cubicBezTo>
                    <a:pt x="39" y="61"/>
                    <a:pt x="32" y="54"/>
                    <a:pt x="32" y="46"/>
                  </a:cubicBezTo>
                  <a:cubicBezTo>
                    <a:pt x="32" y="38"/>
                    <a:pt x="39" y="31"/>
                    <a:pt x="48" y="31"/>
                  </a:cubicBezTo>
                  <a:cubicBezTo>
                    <a:pt x="56" y="31"/>
                    <a:pt x="63" y="38"/>
                    <a:pt x="63" y="46"/>
                  </a:cubicBezTo>
                  <a:cubicBezTo>
                    <a:pt x="63" y="54"/>
                    <a:pt x="56" y="61"/>
                    <a:pt x="48" y="61"/>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23" name="Group 28"/>
          <p:cNvGrpSpPr/>
          <p:nvPr/>
        </p:nvGrpSpPr>
        <p:grpSpPr>
          <a:xfrm>
            <a:off x="1450671" y="5507900"/>
            <a:ext cx="152400" cy="533401"/>
            <a:chOff x="1962150" y="4743450"/>
            <a:chExt cx="114300" cy="400051"/>
          </a:xfrm>
        </p:grpSpPr>
        <p:cxnSp>
          <p:nvCxnSpPr>
            <p:cNvPr id="24" name="Straight Connector 23"/>
            <p:cNvCxnSpPr>
              <a:endCxn id="25" idx="4"/>
            </p:cNvCxnSpPr>
            <p:nvPr/>
          </p:nvCxnSpPr>
          <p:spPr>
            <a:xfrm flipV="1">
              <a:off x="2019300" y="4857750"/>
              <a:ext cx="0" cy="28575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1962150" y="4743450"/>
              <a:ext cx="114300" cy="1143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0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7" name="Text Box 7"/>
          <p:cNvSpPr txBox="1">
            <a:spLocks noChangeArrowheads="1"/>
          </p:cNvSpPr>
          <p:nvPr/>
        </p:nvSpPr>
        <p:spPr bwMode="auto">
          <a:xfrm>
            <a:off x="355616" y="135509"/>
            <a:ext cx="2734391" cy="800215"/>
          </a:xfrm>
          <a:prstGeom prst="rect">
            <a:avLst/>
          </a:prstGeom>
          <a:noFill/>
          <a:ln w="9525">
            <a:noFill/>
            <a:miter lim="800000"/>
            <a:headEnd/>
            <a:tailEnd/>
          </a:ln>
        </p:spPr>
        <p:txBody>
          <a:bodyPr wrap="none" lIns="60954" tIns="30478" rIns="60954" bIns="30478">
            <a:spAutoFit/>
          </a:bodyPr>
          <a:lstStyle/>
          <a:p>
            <a:pPr marL="0" marR="0" lvl="0" indent="0" algn="l" defTabSz="1450796" rtl="0" eaLnBrk="1" fontAlgn="auto" latinLnBrk="0" hangingPunct="1">
              <a:lnSpc>
                <a:spcPct val="100000"/>
              </a:lnSpc>
              <a:spcBef>
                <a:spcPts val="0"/>
              </a:spcBef>
              <a:spcAft>
                <a:spcPts val="0"/>
              </a:spcAft>
              <a:buClrTx/>
              <a:buSzTx/>
              <a:buFontTx/>
              <a:buNone/>
              <a:tabLst/>
              <a:defRPr/>
            </a:pPr>
            <a:r>
              <a:rPr kumimoji="0" lang="en-CA" sz="4800" b="1" i="1" u="none" strike="noStrike" kern="1200" cap="none" spc="-200" normalizeH="0" baseline="0" noProof="0" dirty="0">
                <a:ln>
                  <a:noFill/>
                </a:ln>
                <a:solidFill>
                  <a:prstClr val="white"/>
                </a:solidFill>
                <a:effectLst/>
                <a:uLnTx/>
                <a:uFillTx/>
                <a:latin typeface="Open Sans Light" pitchFamily="34" charset="0"/>
                <a:ea typeface="Open Sans Light" pitchFamily="34" charset="0"/>
                <a:cs typeface="Open Sans Light" pitchFamily="34" charset="0"/>
              </a:rPr>
              <a:t>Presenter</a:t>
            </a:r>
          </a:p>
        </p:txBody>
      </p:sp>
      <p:sp>
        <p:nvSpPr>
          <p:cNvPr id="30" name="Rectangle 19"/>
          <p:cNvSpPr/>
          <p:nvPr/>
        </p:nvSpPr>
        <p:spPr>
          <a:xfrm>
            <a:off x="2698339" y="2670358"/>
            <a:ext cx="8982592" cy="2352952"/>
          </a:xfrm>
          <a:prstGeom prst="rect">
            <a:avLst/>
          </a:prstGeom>
          <a:noFill/>
          <a:ln cap="flat">
            <a:noFill/>
            <a:prstDash val="solid"/>
          </a:ln>
        </p:spPr>
        <p:txBody>
          <a:bodyPr vert="horz" wrap="square" lIns="91430" tIns="45720" rIns="91430" bIns="45720" anchor="t" anchorCtr="0" compatLnSpc="1">
            <a:spAutoFit/>
          </a:bodyPr>
          <a:lstStyle/>
          <a:p>
            <a:pPr>
              <a:lnSpc>
                <a:spcPct val="150000"/>
              </a:lnSpc>
            </a:pPr>
            <a:r>
              <a:rPr lang="en-US" sz="2000" dirty="0">
                <a:solidFill>
                  <a:schemeClr val="bg1"/>
                </a:solidFill>
                <a:effectLst/>
                <a:latin typeface="Calibri" panose="020F0502020204030204" pitchFamily="34" charset="0"/>
                <a:ea typeface="Calibri" panose="020F0502020204030204" pitchFamily="34" charset="0"/>
              </a:rPr>
              <a:t>Ben leads the ACA Research automotive practice, bringing 15 years of experience across the commercial and social research arenas. He has worked across the breadth of the Australian automotive sector, helping OEMs, manufacturers, retailers, service providers, and other associated bodies identify optimal market positioning, understand market </a:t>
            </a:r>
            <a:r>
              <a:rPr lang="en-US" sz="2000" dirty="0" err="1">
                <a:solidFill>
                  <a:schemeClr val="bg1"/>
                </a:solidFill>
                <a:effectLst/>
                <a:latin typeface="Calibri" panose="020F0502020204030204" pitchFamily="34" charset="0"/>
                <a:ea typeface="Calibri" panose="020F0502020204030204" pitchFamily="34" charset="0"/>
              </a:rPr>
              <a:t>behaviour</a:t>
            </a:r>
            <a:r>
              <a:rPr lang="en-US" sz="2000" dirty="0">
                <a:solidFill>
                  <a:schemeClr val="bg1"/>
                </a:solidFill>
                <a:effectLst/>
                <a:latin typeface="Calibri" panose="020F0502020204030204" pitchFamily="34" charset="0"/>
                <a:ea typeface="Calibri" panose="020F0502020204030204" pitchFamily="34" charset="0"/>
              </a:rPr>
              <a:t>, and develop business strategy and marketing plans.</a:t>
            </a:r>
            <a:endParaRPr lang="en-AU" sz="2000" dirty="0">
              <a:solidFill>
                <a:schemeClr val="bg1"/>
              </a:solidFill>
              <a:effectLst/>
              <a:latin typeface="Calibri" panose="020F0502020204030204" pitchFamily="34" charset="0"/>
              <a:ea typeface="Calibri" panose="020F0502020204030204" pitchFamily="34" charset="0"/>
            </a:endParaRPr>
          </a:p>
        </p:txBody>
      </p:sp>
      <p:sp>
        <p:nvSpPr>
          <p:cNvPr id="26" name="Rectangle 19"/>
          <p:cNvSpPr/>
          <p:nvPr/>
        </p:nvSpPr>
        <p:spPr>
          <a:xfrm>
            <a:off x="2698339" y="1223808"/>
            <a:ext cx="7517171" cy="1077218"/>
          </a:xfrm>
          <a:prstGeom prst="rect">
            <a:avLst/>
          </a:prstGeom>
          <a:noFill/>
          <a:ln cap="flat">
            <a:noFill/>
            <a:prstDash val="solid"/>
          </a:ln>
        </p:spPr>
        <p:txBody>
          <a:bodyPr vert="horz" wrap="square" lIns="91430" tIns="45720" rIns="91430" bIns="45720" anchor="t" anchorCtr="0" compatLnSpc="1">
            <a:spAutoFit/>
          </a:bodyPr>
          <a:lstStyle/>
          <a:p>
            <a:pPr marL="0" marR="0" lvl="0" indent="0" algn="l" defTabSz="914264" rtl="0" eaLnBrk="1" fontAlgn="base"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libri" panose="020F0502020204030204"/>
                <a:ea typeface="+mn-ea"/>
                <a:cs typeface="+mn-cs"/>
              </a:rPr>
              <a:t>Ben Selwyn</a:t>
            </a:r>
          </a:p>
          <a:p>
            <a:pPr marL="0" marR="0" lvl="0" indent="0" algn="l" defTabSz="914264" rtl="0" eaLnBrk="1" fontAlgn="base"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panose="020F0502020204030204"/>
                <a:ea typeface="+mn-ea"/>
                <a:cs typeface="+mn-cs"/>
              </a:rPr>
              <a:t>Director | ACA Research</a:t>
            </a:r>
          </a:p>
        </p:txBody>
      </p:sp>
    </p:spTree>
    <p:extLst>
      <p:ext uri="{BB962C8B-B14F-4D97-AF65-F5344CB8AC3E}">
        <p14:creationId xmlns:p14="http://schemas.microsoft.com/office/powerpoint/2010/main" val="308704035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theme/theme1.xml><?xml version="1.0" encoding="utf-8"?>
<a:theme xmlns:a="http://schemas.openxmlformats.org/drawingml/2006/main" name="3_Office Theme">
  <a:themeElements>
    <a:clrScheme name="Custom 1">
      <a:dk1>
        <a:sysClr val="windowText" lastClr="000000"/>
      </a:dk1>
      <a:lt1>
        <a:sysClr val="window" lastClr="FFFFFF"/>
      </a:lt1>
      <a:dk2>
        <a:srgbClr val="44546A"/>
      </a:dk2>
      <a:lt2>
        <a:srgbClr val="E7E6E6"/>
      </a:lt2>
      <a:accent1>
        <a:srgbClr val="00B050"/>
      </a:accent1>
      <a:accent2>
        <a:srgbClr val="3F3F3F"/>
      </a:accent2>
      <a:accent3>
        <a:srgbClr val="A5A5A5"/>
      </a:accent3>
      <a:accent4>
        <a:srgbClr val="FFC000"/>
      </a:accent4>
      <a:accent5>
        <a:srgbClr val="3F3F3F"/>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PICKLES">
      <a:dk1>
        <a:sysClr val="windowText" lastClr="000000"/>
      </a:dk1>
      <a:lt1>
        <a:sysClr val="window" lastClr="FFFFFF"/>
      </a:lt1>
      <a:dk2>
        <a:srgbClr val="004E95"/>
      </a:dk2>
      <a:lt2>
        <a:srgbClr val="F1F1F1"/>
      </a:lt2>
      <a:accent1>
        <a:srgbClr val="2B2B2B"/>
      </a:accent1>
      <a:accent2>
        <a:srgbClr val="8D8D8D"/>
      </a:accent2>
      <a:accent3>
        <a:srgbClr val="00A1CB"/>
      </a:accent3>
      <a:accent4>
        <a:srgbClr val="13AD2A"/>
      </a:accent4>
      <a:accent5>
        <a:srgbClr val="F17505"/>
      </a:accent5>
      <a:accent6>
        <a:srgbClr val="007297"/>
      </a:accent6>
      <a:hlink>
        <a:srgbClr val="904799"/>
      </a:hlink>
      <a:folHlink>
        <a:srgbClr val="F42534"/>
      </a:folHlink>
    </a:clrScheme>
    <a:fontScheme name="Pickles">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08A4A32234D440A4241AA5CEAB1775" ma:contentTypeVersion="13" ma:contentTypeDescription="Create a new document." ma:contentTypeScope="" ma:versionID="73a17ebde118b089173b7eb1b558a797">
  <xsd:schema xmlns:xsd="http://www.w3.org/2001/XMLSchema" xmlns:xs="http://www.w3.org/2001/XMLSchema" xmlns:p="http://schemas.microsoft.com/office/2006/metadata/properties" xmlns:ns3="4c483e9e-a9c6-490b-acf9-6cdc2a13dcf1" xmlns:ns4="d20ea764-55ac-47f9-bdcc-75ec1fbc26f7" targetNamespace="http://schemas.microsoft.com/office/2006/metadata/properties" ma:root="true" ma:fieldsID="271c187b890ab425f8860d3665845fc6" ns3:_="" ns4:_="">
    <xsd:import namespace="4c483e9e-a9c6-490b-acf9-6cdc2a13dcf1"/>
    <xsd:import namespace="d20ea764-55ac-47f9-bdcc-75ec1fbc26f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483e9e-a9c6-490b-acf9-6cdc2a13dc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20ea764-55ac-47f9-bdcc-75ec1fbc26f7"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EA3020-7414-4BDC-B60F-B29FD77A0FE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E91222F0-AF7B-4BC1-9272-DAA373410EFB}">
  <ds:schemaRefs>
    <ds:schemaRef ds:uri="4c483e9e-a9c6-490b-acf9-6cdc2a13dcf1"/>
    <ds:schemaRef ds:uri="d20ea764-55ac-47f9-bdcc-75ec1fbc26f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00322BD-FB0B-4496-BD78-2B37B7FB1C0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45</TotalTime>
  <Words>129</Words>
  <Application>Microsoft Office PowerPoint</Application>
  <PresentationFormat>Widescreen</PresentationFormat>
  <Paragraphs>21</Paragraphs>
  <Slides>4</Slides>
  <Notes>2</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4</vt:i4>
      </vt:variant>
    </vt:vector>
  </HeadingPairs>
  <TitlesOfParts>
    <vt:vector size="16" baseType="lpstr">
      <vt:lpstr>Arial</vt:lpstr>
      <vt:lpstr>Bebas Neue Pro Expanded</vt:lpstr>
      <vt:lpstr>Bebas Neue Pro SemiExpanded Boo</vt:lpstr>
      <vt:lpstr>Calibri</vt:lpstr>
      <vt:lpstr>Calibri Light</vt:lpstr>
      <vt:lpstr>Open Sans</vt:lpstr>
      <vt:lpstr>Open Sans Light</vt:lpstr>
      <vt:lpstr>Wingdings</vt:lpstr>
      <vt:lpstr>3_Office Theme</vt:lpstr>
      <vt:lpstr>2_Office Theme</vt:lpstr>
      <vt:lpstr>Office Theme</vt:lpstr>
      <vt:lpstr>1_Office Theme</vt:lpstr>
      <vt:lpstr>PowerPoint Presentation</vt:lpstr>
      <vt:lpstr>PowerPoint Presentation</vt:lpstr>
      <vt:lpstr>Supporting your Fleet Industry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Mace Hartley</dc:creator>
  <cp:lastModifiedBy>Mace Hartley</cp:lastModifiedBy>
  <cp:revision>2</cp:revision>
  <dcterms:created xsi:type="dcterms:W3CDTF">2020-08-26T08:43:16Z</dcterms:created>
  <dcterms:modified xsi:type="dcterms:W3CDTF">2020-10-07T07:48:58Z</dcterms:modified>
</cp:coreProperties>
</file>