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charts/chart3.xml" ContentType="application/vnd.openxmlformats-officedocument.drawingml.chart+xml"/>
  <Override PartName="/ppt/charts/chart4.xml" ContentType="application/vnd.openxmlformats-officedocument.drawingml.chart+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4" r:id="rId2"/>
  </p:sldMasterIdLst>
  <p:notesMasterIdLst>
    <p:notesMasterId r:id="rId17"/>
  </p:notesMasterIdLst>
  <p:sldIdLst>
    <p:sldId id="256" r:id="rId3"/>
    <p:sldId id="262" r:id="rId4"/>
    <p:sldId id="264" r:id="rId5"/>
    <p:sldId id="304" r:id="rId6"/>
    <p:sldId id="265" r:id="rId7"/>
    <p:sldId id="284" r:id="rId8"/>
    <p:sldId id="306" r:id="rId9"/>
    <p:sldId id="287" r:id="rId10"/>
    <p:sldId id="293" r:id="rId11"/>
    <p:sldId id="296" r:id="rId12"/>
    <p:sldId id="300" r:id="rId13"/>
    <p:sldId id="289" r:id="rId14"/>
    <p:sldId id="290" r:id="rId15"/>
    <p:sldId id="283" r:id="rId1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1pPr>
    <a:lvl2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2pPr>
    <a:lvl3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3pPr>
    <a:lvl4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4pPr>
    <a:lvl5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5pPr>
    <a:lvl6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6pPr>
    <a:lvl7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7pPr>
    <a:lvl8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8pPr>
    <a:lvl9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4462"/>
    <a:srgbClr val="FF9300"/>
    <a:srgbClr val="D2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76BA"/>
          </a:solidFill>
        </a:fill>
      </a:tcStyle>
    </a:firstCol>
    <a:lastRow>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4D80"/>
          </a:solidFill>
        </a:fill>
      </a:tcStyle>
    </a:firstRow>
  </a:tblStyle>
  <a:tblStyle styleId="{C7B018BB-80A7-4F77-B60F-C8B233D01FF8}" styleName="">
    <a:tblBg/>
    <a:wholeTbl>
      <a:tcTxStyle b="off" i="off">
        <a:font>
          <a:latin typeface="Helvetica"/>
          <a:ea typeface="Helvetica"/>
          <a:cs typeface="Helvetic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
          <a:latin typeface="Helvetica"/>
          <a:ea typeface="Helvetica"/>
          <a:cs typeface="Helvetic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Helvetica"/>
          <a:ea typeface="Helvetica"/>
          <a:cs typeface="Helvetic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Helvetica"/>
          <a:ea typeface="Helvetica"/>
          <a:cs typeface="Helvetica"/>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Helvetica"/>
          <a:ea typeface="Helvetica"/>
          <a:cs typeface="Helvetica"/>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Helvetica"/>
          <a:ea typeface="Helvetica"/>
          <a:cs typeface="Helvetica"/>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Helvetica"/>
          <a:ea typeface="Helvetica"/>
          <a:cs typeface="Helvetica"/>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2" autoAdjust="0"/>
    <p:restoredTop sz="94660"/>
  </p:normalViewPr>
  <p:slideViewPr>
    <p:cSldViewPr snapToGrid="0">
      <p:cViewPr varScale="1">
        <p:scale>
          <a:sx n="78" d="100"/>
          <a:sy n="78" d="100"/>
        </p:scale>
        <p:origin x="570" y="1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0.102324"/>
          <c:y val="3.7617699999999997E-2"/>
          <c:w val="0.87675000000000003"/>
          <c:h val="0.89868099999999995"/>
        </c:manualLayout>
      </c:layout>
      <c:barChart>
        <c:barDir val="bar"/>
        <c:grouping val="stacked"/>
        <c:varyColors val="0"/>
        <c:ser>
          <c:idx val="0"/>
          <c:order val="0"/>
          <c:tx>
            <c:strRef>
              <c:f>Sheet1!$A$2</c:f>
              <c:strCache>
                <c:ptCount val="1"/>
                <c:pt idx="0">
                  <c:v>Region 1</c:v>
                </c:pt>
              </c:strCache>
            </c:strRef>
          </c:tx>
          <c:spPr>
            <a:solidFill>
              <a:srgbClr val="80CCA3"/>
            </a:solidFill>
            <a:ln w="12700" cap="flat">
              <a:noFill/>
              <a:miter lim="400000"/>
            </a:ln>
            <a:effectLst/>
          </c:spPr>
          <c:invertIfNegative val="0"/>
          <c:cat>
            <c:strRef>
              <c:f>Sheet1!$B$1:$F$1</c:f>
              <c:strCache>
                <c:ptCount val="5"/>
                <c:pt idx="0">
                  <c:v>April</c:v>
                </c:pt>
                <c:pt idx="1">
                  <c:v>May</c:v>
                </c:pt>
                <c:pt idx="2">
                  <c:v>June</c:v>
                </c:pt>
                <c:pt idx="3">
                  <c:v>July</c:v>
                </c:pt>
                <c:pt idx="4">
                  <c:v>August</c:v>
                </c:pt>
              </c:strCache>
            </c:strRef>
          </c:cat>
          <c:val>
            <c:numRef>
              <c:f>Sheet1!$B$2:$F$2</c:f>
              <c:numCache>
                <c:formatCode>General</c:formatCode>
                <c:ptCount val="5"/>
                <c:pt idx="0">
                  <c:v>27</c:v>
                </c:pt>
                <c:pt idx="1">
                  <c:v>36</c:v>
                </c:pt>
                <c:pt idx="2">
                  <c:v>63</c:v>
                </c:pt>
                <c:pt idx="3">
                  <c:v>143</c:v>
                </c:pt>
                <c:pt idx="4">
                  <c:v>143</c:v>
                </c:pt>
              </c:numCache>
            </c:numRef>
          </c:val>
          <c:extLst>
            <c:ext xmlns:c16="http://schemas.microsoft.com/office/drawing/2014/chart" uri="{C3380CC4-5D6E-409C-BE32-E72D297353CC}">
              <c16:uniqueId val="{00000000-2D99-44BD-AF16-DFB8C6C47B35}"/>
            </c:ext>
          </c:extLst>
        </c:ser>
        <c:ser>
          <c:idx val="1"/>
          <c:order val="1"/>
          <c:tx>
            <c:strRef>
              <c:f>Sheet1!$A$3</c:f>
              <c:strCache>
                <c:ptCount val="1"/>
                <c:pt idx="0">
                  <c:v>Region 2</c:v>
                </c:pt>
              </c:strCache>
            </c:strRef>
          </c:tx>
          <c:spPr>
            <a:solidFill>
              <a:srgbClr val="264462"/>
            </a:solidFill>
            <a:ln w="12700" cap="flat">
              <a:noFill/>
              <a:miter lim="400000"/>
            </a:ln>
            <a:effectLst/>
          </c:spPr>
          <c:invertIfNegative val="0"/>
          <c:cat>
            <c:strRef>
              <c:f>Sheet1!$B$1:$F$1</c:f>
              <c:strCache>
                <c:ptCount val="5"/>
                <c:pt idx="0">
                  <c:v>April</c:v>
                </c:pt>
                <c:pt idx="1">
                  <c:v>May</c:v>
                </c:pt>
                <c:pt idx="2">
                  <c:v>June</c:v>
                </c:pt>
                <c:pt idx="3">
                  <c:v>July</c:v>
                </c:pt>
                <c:pt idx="4">
                  <c:v>August</c:v>
                </c:pt>
              </c:strCache>
            </c:strRef>
          </c:cat>
          <c:val>
            <c:numRef>
              <c:f>Sheet1!$B$3:$F$3</c:f>
              <c:numCache>
                <c:formatCode>General</c:formatCode>
                <c:ptCount val="5"/>
                <c:pt idx="0">
                  <c:v>55</c:v>
                </c:pt>
                <c:pt idx="1">
                  <c:v>43</c:v>
                </c:pt>
                <c:pt idx="2">
                  <c:v>80</c:v>
                </c:pt>
                <c:pt idx="3">
                  <c:v>48</c:v>
                </c:pt>
                <c:pt idx="4">
                  <c:v>48</c:v>
                </c:pt>
              </c:numCache>
            </c:numRef>
          </c:val>
          <c:extLst>
            <c:ext xmlns:c16="http://schemas.microsoft.com/office/drawing/2014/chart" uri="{C3380CC4-5D6E-409C-BE32-E72D297353CC}">
              <c16:uniqueId val="{00000001-2D99-44BD-AF16-DFB8C6C47B35}"/>
            </c:ext>
          </c:extLst>
        </c:ser>
        <c:dLbls>
          <c:showLegendKey val="0"/>
          <c:showVal val="0"/>
          <c:showCatName val="0"/>
          <c:showSerName val="0"/>
          <c:showPercent val="0"/>
          <c:showBubbleSize val="0"/>
        </c:dLbls>
        <c:gapWidth val="40"/>
        <c:overlap val="10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000000"/>
            </a:solidFill>
            <a:prstDash val="solid"/>
            <a:miter lim="400000"/>
          </a:ln>
        </c:spPr>
        <c:txPr>
          <a:bodyPr rot="0"/>
          <a:lstStyle/>
          <a:p>
            <a:pPr>
              <a:defRPr sz="3000" b="1" i="0" u="none" strike="noStrike">
                <a:solidFill>
                  <a:srgbClr val="264462"/>
                </a:solidFill>
                <a:latin typeface="Helvetica"/>
              </a:defRPr>
            </a:pPr>
            <a:endParaRPr lang="en-US"/>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B8B8B8"/>
              </a:solidFill>
              <a:prstDash val="solid"/>
              <a:miter lim="400000"/>
            </a:ln>
          </c:spPr>
        </c:majorGridlines>
        <c:numFmt formatCode="0" sourceLinked="0"/>
        <c:majorTickMark val="none"/>
        <c:minorTickMark val="none"/>
        <c:tickLblPos val="high"/>
        <c:spPr>
          <a:ln w="12700" cap="flat">
            <a:noFill/>
            <a:prstDash val="solid"/>
            <a:miter lim="400000"/>
          </a:ln>
        </c:spPr>
        <c:txPr>
          <a:bodyPr rot="0"/>
          <a:lstStyle/>
          <a:p>
            <a:pPr>
              <a:defRPr sz="3000" b="1" i="0" u="none" strike="noStrike">
                <a:solidFill>
                  <a:srgbClr val="264462"/>
                </a:solidFill>
                <a:latin typeface="Helvetica"/>
              </a:defRPr>
            </a:pPr>
            <a:endParaRPr lang="en-US"/>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0.102324"/>
          <c:y val="3.7617699999999997E-2"/>
          <c:w val="0.87675000000000003"/>
          <c:h val="0.89868099999999995"/>
        </c:manualLayout>
      </c:layout>
      <c:barChart>
        <c:barDir val="bar"/>
        <c:grouping val="stacked"/>
        <c:varyColors val="0"/>
        <c:ser>
          <c:idx val="0"/>
          <c:order val="0"/>
          <c:tx>
            <c:strRef>
              <c:f>Sheet1!$A$2</c:f>
              <c:strCache>
                <c:ptCount val="1"/>
                <c:pt idx="0">
                  <c:v>Region 1</c:v>
                </c:pt>
              </c:strCache>
            </c:strRef>
          </c:tx>
          <c:spPr>
            <a:solidFill>
              <a:srgbClr val="80CCA3"/>
            </a:solidFill>
            <a:ln w="12700" cap="flat">
              <a:noFill/>
              <a:miter lim="400000"/>
            </a:ln>
            <a:effectLst/>
          </c:spPr>
          <c:invertIfNegative val="0"/>
          <c:cat>
            <c:strRef>
              <c:f>Sheet1!$B$1:$F$1</c:f>
              <c:strCache>
                <c:ptCount val="5"/>
                <c:pt idx="0">
                  <c:v>April</c:v>
                </c:pt>
                <c:pt idx="1">
                  <c:v>May</c:v>
                </c:pt>
                <c:pt idx="2">
                  <c:v>June</c:v>
                </c:pt>
                <c:pt idx="3">
                  <c:v>July</c:v>
                </c:pt>
                <c:pt idx="4">
                  <c:v>August</c:v>
                </c:pt>
              </c:strCache>
            </c:strRef>
          </c:cat>
          <c:val>
            <c:numRef>
              <c:f>Sheet1!$B$2:$F$2</c:f>
              <c:numCache>
                <c:formatCode>General</c:formatCode>
                <c:ptCount val="5"/>
                <c:pt idx="0">
                  <c:v>27</c:v>
                </c:pt>
                <c:pt idx="1">
                  <c:v>36</c:v>
                </c:pt>
                <c:pt idx="2">
                  <c:v>63</c:v>
                </c:pt>
                <c:pt idx="3">
                  <c:v>143</c:v>
                </c:pt>
                <c:pt idx="4">
                  <c:v>143</c:v>
                </c:pt>
              </c:numCache>
            </c:numRef>
          </c:val>
          <c:extLst>
            <c:ext xmlns:c16="http://schemas.microsoft.com/office/drawing/2014/chart" uri="{C3380CC4-5D6E-409C-BE32-E72D297353CC}">
              <c16:uniqueId val="{00000000-0D14-422D-B81D-217FD5F849F2}"/>
            </c:ext>
          </c:extLst>
        </c:ser>
        <c:ser>
          <c:idx val="1"/>
          <c:order val="1"/>
          <c:tx>
            <c:strRef>
              <c:f>Sheet1!$A$3</c:f>
              <c:strCache>
                <c:ptCount val="1"/>
                <c:pt idx="0">
                  <c:v>Region 2</c:v>
                </c:pt>
              </c:strCache>
            </c:strRef>
          </c:tx>
          <c:spPr>
            <a:solidFill>
              <a:srgbClr val="264462"/>
            </a:solidFill>
            <a:ln w="12700" cap="flat">
              <a:noFill/>
              <a:miter lim="400000"/>
            </a:ln>
            <a:effectLst/>
          </c:spPr>
          <c:invertIfNegative val="0"/>
          <c:cat>
            <c:strRef>
              <c:f>Sheet1!$B$1:$F$1</c:f>
              <c:strCache>
                <c:ptCount val="5"/>
                <c:pt idx="0">
                  <c:v>April</c:v>
                </c:pt>
                <c:pt idx="1">
                  <c:v>May</c:v>
                </c:pt>
                <c:pt idx="2">
                  <c:v>June</c:v>
                </c:pt>
                <c:pt idx="3">
                  <c:v>July</c:v>
                </c:pt>
                <c:pt idx="4">
                  <c:v>August</c:v>
                </c:pt>
              </c:strCache>
            </c:strRef>
          </c:cat>
          <c:val>
            <c:numRef>
              <c:f>Sheet1!$B$3:$F$3</c:f>
              <c:numCache>
                <c:formatCode>General</c:formatCode>
                <c:ptCount val="5"/>
                <c:pt idx="0">
                  <c:v>55</c:v>
                </c:pt>
                <c:pt idx="1">
                  <c:v>43</c:v>
                </c:pt>
                <c:pt idx="2">
                  <c:v>80</c:v>
                </c:pt>
                <c:pt idx="3">
                  <c:v>48</c:v>
                </c:pt>
                <c:pt idx="4">
                  <c:v>48</c:v>
                </c:pt>
              </c:numCache>
            </c:numRef>
          </c:val>
          <c:extLst>
            <c:ext xmlns:c16="http://schemas.microsoft.com/office/drawing/2014/chart" uri="{C3380CC4-5D6E-409C-BE32-E72D297353CC}">
              <c16:uniqueId val="{00000001-0D14-422D-B81D-217FD5F849F2}"/>
            </c:ext>
          </c:extLst>
        </c:ser>
        <c:dLbls>
          <c:showLegendKey val="0"/>
          <c:showVal val="0"/>
          <c:showCatName val="0"/>
          <c:showSerName val="0"/>
          <c:showPercent val="0"/>
          <c:showBubbleSize val="0"/>
        </c:dLbls>
        <c:gapWidth val="40"/>
        <c:overlap val="10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000000"/>
            </a:solidFill>
            <a:prstDash val="solid"/>
            <a:miter lim="400000"/>
          </a:ln>
        </c:spPr>
        <c:txPr>
          <a:bodyPr rot="0"/>
          <a:lstStyle/>
          <a:p>
            <a:pPr>
              <a:defRPr sz="3000" b="1" i="0" u="none" strike="noStrike">
                <a:solidFill>
                  <a:srgbClr val="264462"/>
                </a:solidFill>
                <a:latin typeface="Helvetica"/>
              </a:defRPr>
            </a:pPr>
            <a:endParaRPr lang="en-US"/>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B8B8B8"/>
              </a:solidFill>
              <a:prstDash val="solid"/>
              <a:miter lim="400000"/>
            </a:ln>
          </c:spPr>
        </c:majorGridlines>
        <c:numFmt formatCode="0" sourceLinked="0"/>
        <c:majorTickMark val="none"/>
        <c:minorTickMark val="none"/>
        <c:tickLblPos val="high"/>
        <c:spPr>
          <a:ln w="12700" cap="flat">
            <a:noFill/>
            <a:prstDash val="solid"/>
            <a:miter lim="400000"/>
          </a:ln>
        </c:spPr>
        <c:txPr>
          <a:bodyPr rot="0"/>
          <a:lstStyle/>
          <a:p>
            <a:pPr>
              <a:defRPr sz="3000" b="1" i="0" u="none" strike="noStrike">
                <a:solidFill>
                  <a:srgbClr val="264462"/>
                </a:solidFill>
                <a:latin typeface="Helvetica"/>
              </a:defRPr>
            </a:pPr>
            <a:endParaRPr lang="en-US"/>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0.102324"/>
          <c:y val="3.7617699999999997E-2"/>
          <c:w val="0.87675000000000003"/>
          <c:h val="0.89868099999999995"/>
        </c:manualLayout>
      </c:layout>
      <c:barChart>
        <c:barDir val="bar"/>
        <c:grouping val="stacked"/>
        <c:varyColors val="0"/>
        <c:ser>
          <c:idx val="0"/>
          <c:order val="0"/>
          <c:tx>
            <c:strRef>
              <c:f>Sheet1!$A$2</c:f>
              <c:strCache>
                <c:ptCount val="1"/>
                <c:pt idx="0">
                  <c:v>Region 1</c:v>
                </c:pt>
              </c:strCache>
            </c:strRef>
          </c:tx>
          <c:spPr>
            <a:solidFill>
              <a:srgbClr val="80CCA3"/>
            </a:solidFill>
            <a:ln w="12700" cap="flat">
              <a:noFill/>
              <a:miter lim="400000"/>
            </a:ln>
            <a:effectLst/>
          </c:spPr>
          <c:invertIfNegative val="0"/>
          <c:cat>
            <c:strRef>
              <c:f>Sheet1!$B$1:$F$1</c:f>
              <c:strCache>
                <c:ptCount val="5"/>
                <c:pt idx="0">
                  <c:v>April</c:v>
                </c:pt>
                <c:pt idx="1">
                  <c:v>May</c:v>
                </c:pt>
                <c:pt idx="2">
                  <c:v>June</c:v>
                </c:pt>
                <c:pt idx="3">
                  <c:v>July</c:v>
                </c:pt>
                <c:pt idx="4">
                  <c:v>August</c:v>
                </c:pt>
              </c:strCache>
            </c:strRef>
          </c:cat>
          <c:val>
            <c:numRef>
              <c:f>Sheet1!$B$2:$F$2</c:f>
              <c:numCache>
                <c:formatCode>General</c:formatCode>
                <c:ptCount val="5"/>
                <c:pt idx="0">
                  <c:v>27</c:v>
                </c:pt>
                <c:pt idx="1">
                  <c:v>36</c:v>
                </c:pt>
                <c:pt idx="2">
                  <c:v>63</c:v>
                </c:pt>
                <c:pt idx="3">
                  <c:v>143</c:v>
                </c:pt>
                <c:pt idx="4">
                  <c:v>143</c:v>
                </c:pt>
              </c:numCache>
            </c:numRef>
          </c:val>
          <c:extLst>
            <c:ext xmlns:c16="http://schemas.microsoft.com/office/drawing/2014/chart" uri="{C3380CC4-5D6E-409C-BE32-E72D297353CC}">
              <c16:uniqueId val="{00000000-2D99-44BD-AF16-DFB8C6C47B35}"/>
            </c:ext>
          </c:extLst>
        </c:ser>
        <c:ser>
          <c:idx val="1"/>
          <c:order val="1"/>
          <c:tx>
            <c:strRef>
              <c:f>Sheet1!$A$3</c:f>
              <c:strCache>
                <c:ptCount val="1"/>
                <c:pt idx="0">
                  <c:v>Region 2</c:v>
                </c:pt>
              </c:strCache>
            </c:strRef>
          </c:tx>
          <c:spPr>
            <a:solidFill>
              <a:srgbClr val="264462"/>
            </a:solidFill>
            <a:ln w="12700" cap="flat">
              <a:noFill/>
              <a:miter lim="400000"/>
            </a:ln>
            <a:effectLst/>
          </c:spPr>
          <c:invertIfNegative val="0"/>
          <c:cat>
            <c:strRef>
              <c:f>Sheet1!$B$1:$F$1</c:f>
              <c:strCache>
                <c:ptCount val="5"/>
                <c:pt idx="0">
                  <c:v>April</c:v>
                </c:pt>
                <c:pt idx="1">
                  <c:v>May</c:v>
                </c:pt>
                <c:pt idx="2">
                  <c:v>June</c:v>
                </c:pt>
                <c:pt idx="3">
                  <c:v>July</c:v>
                </c:pt>
                <c:pt idx="4">
                  <c:v>August</c:v>
                </c:pt>
              </c:strCache>
            </c:strRef>
          </c:cat>
          <c:val>
            <c:numRef>
              <c:f>Sheet1!$B$3:$F$3</c:f>
              <c:numCache>
                <c:formatCode>General</c:formatCode>
                <c:ptCount val="5"/>
                <c:pt idx="0">
                  <c:v>55</c:v>
                </c:pt>
                <c:pt idx="1">
                  <c:v>43</c:v>
                </c:pt>
                <c:pt idx="2">
                  <c:v>80</c:v>
                </c:pt>
                <c:pt idx="3">
                  <c:v>48</c:v>
                </c:pt>
                <c:pt idx="4">
                  <c:v>48</c:v>
                </c:pt>
              </c:numCache>
            </c:numRef>
          </c:val>
          <c:extLst>
            <c:ext xmlns:c16="http://schemas.microsoft.com/office/drawing/2014/chart" uri="{C3380CC4-5D6E-409C-BE32-E72D297353CC}">
              <c16:uniqueId val="{00000001-2D99-44BD-AF16-DFB8C6C47B35}"/>
            </c:ext>
          </c:extLst>
        </c:ser>
        <c:dLbls>
          <c:showLegendKey val="0"/>
          <c:showVal val="0"/>
          <c:showCatName val="0"/>
          <c:showSerName val="0"/>
          <c:showPercent val="0"/>
          <c:showBubbleSize val="0"/>
        </c:dLbls>
        <c:gapWidth val="40"/>
        <c:overlap val="10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000000"/>
            </a:solidFill>
            <a:prstDash val="solid"/>
            <a:miter lim="400000"/>
          </a:ln>
        </c:spPr>
        <c:txPr>
          <a:bodyPr rot="0"/>
          <a:lstStyle/>
          <a:p>
            <a:pPr>
              <a:defRPr sz="3000" b="1" i="0" u="none" strike="noStrike">
                <a:solidFill>
                  <a:srgbClr val="264462"/>
                </a:solidFill>
                <a:latin typeface="Helvetica"/>
              </a:defRPr>
            </a:pPr>
            <a:endParaRPr lang="en-US"/>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B8B8B8"/>
              </a:solidFill>
              <a:prstDash val="solid"/>
              <a:miter lim="400000"/>
            </a:ln>
          </c:spPr>
        </c:majorGridlines>
        <c:numFmt formatCode="0" sourceLinked="0"/>
        <c:majorTickMark val="none"/>
        <c:minorTickMark val="none"/>
        <c:tickLblPos val="high"/>
        <c:spPr>
          <a:ln w="12700" cap="flat">
            <a:noFill/>
            <a:prstDash val="solid"/>
            <a:miter lim="400000"/>
          </a:ln>
        </c:spPr>
        <c:txPr>
          <a:bodyPr rot="0"/>
          <a:lstStyle/>
          <a:p>
            <a:pPr>
              <a:defRPr sz="3000" b="1" i="0" u="none" strike="noStrike">
                <a:solidFill>
                  <a:srgbClr val="264462"/>
                </a:solidFill>
                <a:latin typeface="Helvetica"/>
              </a:defRPr>
            </a:pPr>
            <a:endParaRPr lang="en-US"/>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0.102324"/>
          <c:y val="3.7617699999999997E-2"/>
          <c:w val="0.87675000000000003"/>
          <c:h val="0.89868099999999995"/>
        </c:manualLayout>
      </c:layout>
      <c:barChart>
        <c:barDir val="bar"/>
        <c:grouping val="stacked"/>
        <c:varyColors val="0"/>
        <c:ser>
          <c:idx val="0"/>
          <c:order val="0"/>
          <c:tx>
            <c:strRef>
              <c:f>Sheet1!$A$2</c:f>
              <c:strCache>
                <c:ptCount val="1"/>
                <c:pt idx="0">
                  <c:v>Region 1</c:v>
                </c:pt>
              </c:strCache>
            </c:strRef>
          </c:tx>
          <c:spPr>
            <a:solidFill>
              <a:srgbClr val="80CCA3"/>
            </a:solidFill>
            <a:ln w="12700" cap="flat">
              <a:noFill/>
              <a:miter lim="400000"/>
            </a:ln>
            <a:effectLst/>
          </c:spPr>
          <c:invertIfNegative val="0"/>
          <c:cat>
            <c:strRef>
              <c:f>Sheet1!$B$1:$F$1</c:f>
              <c:strCache>
                <c:ptCount val="5"/>
                <c:pt idx="0">
                  <c:v>April</c:v>
                </c:pt>
                <c:pt idx="1">
                  <c:v>May</c:v>
                </c:pt>
                <c:pt idx="2">
                  <c:v>June</c:v>
                </c:pt>
                <c:pt idx="3">
                  <c:v>July</c:v>
                </c:pt>
                <c:pt idx="4">
                  <c:v>August</c:v>
                </c:pt>
              </c:strCache>
            </c:strRef>
          </c:cat>
          <c:val>
            <c:numRef>
              <c:f>Sheet1!$B$2:$F$2</c:f>
              <c:numCache>
                <c:formatCode>General</c:formatCode>
                <c:ptCount val="5"/>
                <c:pt idx="0">
                  <c:v>27</c:v>
                </c:pt>
                <c:pt idx="1">
                  <c:v>36</c:v>
                </c:pt>
                <c:pt idx="2">
                  <c:v>63</c:v>
                </c:pt>
                <c:pt idx="3">
                  <c:v>143</c:v>
                </c:pt>
                <c:pt idx="4">
                  <c:v>143</c:v>
                </c:pt>
              </c:numCache>
            </c:numRef>
          </c:val>
          <c:extLst>
            <c:ext xmlns:c16="http://schemas.microsoft.com/office/drawing/2014/chart" uri="{C3380CC4-5D6E-409C-BE32-E72D297353CC}">
              <c16:uniqueId val="{00000000-0D14-422D-B81D-217FD5F849F2}"/>
            </c:ext>
          </c:extLst>
        </c:ser>
        <c:ser>
          <c:idx val="1"/>
          <c:order val="1"/>
          <c:tx>
            <c:strRef>
              <c:f>Sheet1!$A$3</c:f>
              <c:strCache>
                <c:ptCount val="1"/>
                <c:pt idx="0">
                  <c:v>Region 2</c:v>
                </c:pt>
              </c:strCache>
            </c:strRef>
          </c:tx>
          <c:spPr>
            <a:solidFill>
              <a:srgbClr val="264462"/>
            </a:solidFill>
            <a:ln w="12700" cap="flat">
              <a:noFill/>
              <a:miter lim="400000"/>
            </a:ln>
            <a:effectLst/>
          </c:spPr>
          <c:invertIfNegative val="0"/>
          <c:cat>
            <c:strRef>
              <c:f>Sheet1!$B$1:$F$1</c:f>
              <c:strCache>
                <c:ptCount val="5"/>
                <c:pt idx="0">
                  <c:v>April</c:v>
                </c:pt>
                <c:pt idx="1">
                  <c:v>May</c:v>
                </c:pt>
                <c:pt idx="2">
                  <c:v>June</c:v>
                </c:pt>
                <c:pt idx="3">
                  <c:v>July</c:v>
                </c:pt>
                <c:pt idx="4">
                  <c:v>August</c:v>
                </c:pt>
              </c:strCache>
            </c:strRef>
          </c:cat>
          <c:val>
            <c:numRef>
              <c:f>Sheet1!$B$3:$F$3</c:f>
              <c:numCache>
                <c:formatCode>General</c:formatCode>
                <c:ptCount val="5"/>
                <c:pt idx="0">
                  <c:v>55</c:v>
                </c:pt>
                <c:pt idx="1">
                  <c:v>43</c:v>
                </c:pt>
                <c:pt idx="2">
                  <c:v>80</c:v>
                </c:pt>
                <c:pt idx="3">
                  <c:v>48</c:v>
                </c:pt>
                <c:pt idx="4">
                  <c:v>48</c:v>
                </c:pt>
              </c:numCache>
            </c:numRef>
          </c:val>
          <c:extLst>
            <c:ext xmlns:c16="http://schemas.microsoft.com/office/drawing/2014/chart" uri="{C3380CC4-5D6E-409C-BE32-E72D297353CC}">
              <c16:uniqueId val="{00000001-0D14-422D-B81D-217FD5F849F2}"/>
            </c:ext>
          </c:extLst>
        </c:ser>
        <c:dLbls>
          <c:showLegendKey val="0"/>
          <c:showVal val="0"/>
          <c:showCatName val="0"/>
          <c:showSerName val="0"/>
          <c:showPercent val="0"/>
          <c:showBubbleSize val="0"/>
        </c:dLbls>
        <c:gapWidth val="40"/>
        <c:overlap val="10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000000"/>
            </a:solidFill>
            <a:prstDash val="solid"/>
            <a:miter lim="400000"/>
          </a:ln>
        </c:spPr>
        <c:txPr>
          <a:bodyPr rot="0"/>
          <a:lstStyle/>
          <a:p>
            <a:pPr>
              <a:defRPr sz="3000" b="1" i="0" u="none" strike="noStrike">
                <a:solidFill>
                  <a:srgbClr val="264462"/>
                </a:solidFill>
                <a:latin typeface="Helvetica"/>
              </a:defRPr>
            </a:pPr>
            <a:endParaRPr lang="en-US"/>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B8B8B8"/>
              </a:solidFill>
              <a:prstDash val="solid"/>
              <a:miter lim="400000"/>
            </a:ln>
          </c:spPr>
        </c:majorGridlines>
        <c:numFmt formatCode="0" sourceLinked="0"/>
        <c:majorTickMark val="none"/>
        <c:minorTickMark val="none"/>
        <c:tickLblPos val="high"/>
        <c:spPr>
          <a:ln w="12700" cap="flat">
            <a:noFill/>
            <a:prstDash val="solid"/>
            <a:miter lim="400000"/>
          </a:ln>
        </c:spPr>
        <c:txPr>
          <a:bodyPr rot="0"/>
          <a:lstStyle/>
          <a:p>
            <a:pPr>
              <a:defRPr sz="3000" b="1" i="0" u="none" strike="noStrike">
                <a:solidFill>
                  <a:srgbClr val="264462"/>
                </a:solidFill>
                <a:latin typeface="Helvetica"/>
              </a:defRPr>
            </a:pPr>
            <a:endParaRPr lang="en-US"/>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93" name="Shape 493"/>
          <p:cNvSpPr>
            <a:spLocks noGrp="1" noRot="1" noChangeAspect="1"/>
          </p:cNvSpPr>
          <p:nvPr>
            <p:ph type="sldImg"/>
          </p:nvPr>
        </p:nvSpPr>
        <p:spPr>
          <a:xfrm>
            <a:off x="1143000" y="685800"/>
            <a:ext cx="4572000" cy="3429000"/>
          </a:xfrm>
          <a:prstGeom prst="rect">
            <a:avLst/>
          </a:prstGeom>
        </p:spPr>
        <p:txBody>
          <a:bodyPr/>
          <a:lstStyle/>
          <a:p>
            <a:endParaRPr/>
          </a:p>
        </p:txBody>
      </p:sp>
      <p:sp>
        <p:nvSpPr>
          <p:cNvPr id="494" name="Shape 49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err="1"/>
              <a:t>Gemtek</a:t>
            </a:r>
            <a:r>
              <a:rPr lang="en-AU" dirty="0"/>
              <a:t> actively installing more and ‘filling the gaps’</a:t>
            </a:r>
          </a:p>
        </p:txBody>
      </p:sp>
    </p:spTree>
    <p:extLst>
      <p:ext uri="{BB962C8B-B14F-4D97-AF65-F5344CB8AC3E}">
        <p14:creationId xmlns:p14="http://schemas.microsoft.com/office/powerpoint/2010/main" val="1545221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err="1"/>
              <a:t>Theres</a:t>
            </a:r>
            <a:r>
              <a:rPr lang="en-AU" dirty="0"/>
              <a:t> many good reasons why fleet operators are making the transition to </a:t>
            </a:r>
            <a:r>
              <a:rPr lang="en-AU" dirty="0" err="1"/>
              <a:t>Evs</a:t>
            </a:r>
            <a:endParaRPr lang="en-AU" dirty="0"/>
          </a:p>
        </p:txBody>
      </p:sp>
    </p:spTree>
    <p:extLst>
      <p:ext uri="{BB962C8B-B14F-4D97-AF65-F5344CB8AC3E}">
        <p14:creationId xmlns:p14="http://schemas.microsoft.com/office/powerpoint/2010/main" val="1571029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b="1" dirty="0"/>
              <a:t>CONSIDERATION:</a:t>
            </a:r>
            <a:r>
              <a:rPr lang="en-AU" dirty="0"/>
              <a:t> is location secure?  chargers in publicly accessible area then need RFID</a:t>
            </a:r>
          </a:p>
        </p:txBody>
      </p:sp>
    </p:spTree>
    <p:extLst>
      <p:ext uri="{BB962C8B-B14F-4D97-AF65-F5344CB8AC3E}">
        <p14:creationId xmlns:p14="http://schemas.microsoft.com/office/powerpoint/2010/main" val="2327309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b="1" dirty="0"/>
              <a:t>PRICING: </a:t>
            </a:r>
            <a:r>
              <a:rPr lang="en-AU" b="0" dirty="0"/>
              <a:t>option of charging if in public location</a:t>
            </a:r>
            <a:endParaRPr lang="en-AU" b="1" dirty="0"/>
          </a:p>
        </p:txBody>
      </p:sp>
    </p:spTree>
    <p:extLst>
      <p:ext uri="{BB962C8B-B14F-4D97-AF65-F5344CB8AC3E}">
        <p14:creationId xmlns:p14="http://schemas.microsoft.com/office/powerpoint/2010/main" val="3392507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387898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a:t>Opportunity to go outside take a test drive using the Chargefox app</a:t>
            </a:r>
          </a:p>
        </p:txBody>
      </p:sp>
    </p:spTree>
    <p:extLst>
      <p:ext uri="{BB962C8B-B14F-4D97-AF65-F5344CB8AC3E}">
        <p14:creationId xmlns:p14="http://schemas.microsoft.com/office/powerpoint/2010/main" val="34133138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1">
    <p:bg>
      <p:bgPr>
        <a:solidFill>
          <a:srgbClr val="80CCA3"/>
        </a:solidFill>
        <a:effectLst/>
      </p:bgPr>
    </p:bg>
    <p:spTree>
      <p:nvGrpSpPr>
        <p:cNvPr id="1" name=""/>
        <p:cNvGrpSpPr/>
        <p:nvPr/>
      </p:nvGrpSpPr>
      <p:grpSpPr>
        <a:xfrm>
          <a:off x="0" y="0"/>
          <a:ext cx="0" cy="0"/>
          <a:chOff x="0" y="0"/>
          <a:chExt cx="0" cy="0"/>
        </a:xfrm>
      </p:grpSpPr>
      <p:pic>
        <p:nvPicPr>
          <p:cNvPr id="11" name="Logo - White.pdf" descr="Logo - White.pdf"/>
          <p:cNvPicPr>
            <a:picLocks noChangeAspect="1"/>
          </p:cNvPicPr>
          <p:nvPr/>
        </p:nvPicPr>
        <p:blipFill>
          <a:blip r:embed="rId2"/>
          <a:stretch>
            <a:fillRect/>
          </a:stretch>
        </p:blipFill>
        <p:spPr>
          <a:xfrm>
            <a:off x="17535534" y="1703214"/>
            <a:ext cx="14453461" cy="14174616"/>
          </a:xfrm>
          <a:prstGeom prst="rect">
            <a:avLst/>
          </a:prstGeom>
          <a:ln w="12700">
            <a:miter lim="400000"/>
          </a:ln>
        </p:spPr>
      </p:pic>
      <p:sp>
        <p:nvSpPr>
          <p:cNvPr id="12" name="Body Level One…"/>
          <p:cNvSpPr txBox="1">
            <a:spLocks noGrp="1"/>
          </p:cNvSpPr>
          <p:nvPr>
            <p:ph type="body" sz="quarter" idx="1"/>
          </p:nvPr>
        </p:nvSpPr>
        <p:spPr>
          <a:xfrm>
            <a:off x="3036123" y="8525765"/>
            <a:ext cx="1148149" cy="701677"/>
          </a:xfrm>
          <a:prstGeom prst="rect">
            <a:avLst/>
          </a:prstGeom>
        </p:spPr>
        <p:txBody>
          <a:bodyPr lIns="71436" tIns="71436" rIns="71436" bIns="71436" anchor="ctr"/>
          <a:lstStyle>
            <a:lvl1pPr defTabSz="821530">
              <a:defRPr sz="3700" b="1">
                <a:solidFill>
                  <a:srgbClr val="FFFFFF"/>
                </a:solidFill>
                <a:latin typeface="Helvetica"/>
                <a:ea typeface="Helvetica"/>
                <a:cs typeface="Helvetica"/>
                <a:sym typeface="Helvetica"/>
              </a:defRPr>
            </a:lvl1pPr>
            <a:lvl2pPr defTabSz="821530">
              <a:defRPr sz="3700" b="1">
                <a:solidFill>
                  <a:srgbClr val="FFFFFF"/>
                </a:solidFill>
                <a:latin typeface="Helvetica"/>
                <a:ea typeface="Helvetica"/>
                <a:cs typeface="Helvetica"/>
                <a:sym typeface="Helvetica"/>
              </a:defRPr>
            </a:lvl2pPr>
            <a:lvl3pPr defTabSz="821530">
              <a:defRPr sz="3700" b="1">
                <a:solidFill>
                  <a:srgbClr val="FFFFFF"/>
                </a:solidFill>
                <a:latin typeface="Helvetica"/>
                <a:ea typeface="Helvetica"/>
                <a:cs typeface="Helvetica"/>
                <a:sym typeface="Helvetica"/>
              </a:defRPr>
            </a:lvl3pPr>
            <a:lvl4pPr defTabSz="821530">
              <a:defRPr sz="3700" b="1">
                <a:solidFill>
                  <a:srgbClr val="FFFFFF"/>
                </a:solidFill>
                <a:latin typeface="Helvetica"/>
                <a:ea typeface="Helvetica"/>
                <a:cs typeface="Helvetica"/>
                <a:sym typeface="Helvetica"/>
              </a:defRPr>
            </a:lvl4pPr>
            <a:lvl5pPr defTabSz="821530">
              <a:defRPr sz="3700" b="1">
                <a:solidFill>
                  <a:srgbClr val="FFFFFF"/>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3" name="Chargefox"/>
          <p:cNvSpPr txBox="1">
            <a:spLocks noGrp="1"/>
          </p:cNvSpPr>
          <p:nvPr>
            <p:ph type="body" sz="quarter" idx="13"/>
          </p:nvPr>
        </p:nvSpPr>
        <p:spPr>
          <a:xfrm>
            <a:off x="3006502" y="4822197"/>
            <a:ext cx="12201642" cy="2125102"/>
          </a:xfrm>
          <a:prstGeom prst="rect">
            <a:avLst/>
          </a:prstGeom>
        </p:spPr>
        <p:txBody>
          <a:bodyPr lIns="71436" tIns="71436" rIns="71436" bIns="71436" anchor="b"/>
          <a:lstStyle/>
          <a:p>
            <a:pPr defTabSz="821530">
              <a:defRPr sz="11200" b="1">
                <a:solidFill>
                  <a:srgbClr val="264462"/>
                </a:solidFill>
                <a:latin typeface="Helvetica"/>
                <a:ea typeface="Helvetica"/>
                <a:cs typeface="Helvetica"/>
                <a:sym typeface="Helvetica"/>
              </a:defRPr>
            </a:pPr>
            <a:endParaRPr/>
          </a:p>
        </p:txBody>
      </p:sp>
      <p:sp>
        <p:nvSpPr>
          <p:cNvPr id="14" name="Presentation Title"/>
          <p:cNvSpPr txBox="1">
            <a:spLocks noGrp="1"/>
          </p:cNvSpPr>
          <p:nvPr>
            <p:ph type="body" sz="quarter" idx="14"/>
          </p:nvPr>
        </p:nvSpPr>
        <p:spPr>
          <a:xfrm>
            <a:off x="3021477" y="6988533"/>
            <a:ext cx="14716127" cy="1589487"/>
          </a:xfrm>
          <a:prstGeom prst="rect">
            <a:avLst/>
          </a:prstGeom>
        </p:spPr>
        <p:txBody>
          <a:bodyPr lIns="71436" tIns="71436" rIns="71436" bIns="71436"/>
          <a:lstStyle/>
          <a:p>
            <a:pPr defTabSz="821530">
              <a:defRPr sz="6000" b="1">
                <a:solidFill>
                  <a:srgbClr val="264462"/>
                </a:solidFill>
                <a:latin typeface="Helvetica"/>
                <a:ea typeface="Helvetica"/>
                <a:cs typeface="Helvetica"/>
                <a:sym typeface="Helvetica"/>
              </a:defRPr>
            </a:pPr>
            <a:endParaRPr/>
          </a:p>
        </p:txBody>
      </p:sp>
      <p:sp>
        <p:nvSpPr>
          <p:cNvPr id="15"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Section Title Slide (Print Friendly)">
    <p:spTree>
      <p:nvGrpSpPr>
        <p:cNvPr id="1" name=""/>
        <p:cNvGrpSpPr/>
        <p:nvPr/>
      </p:nvGrpSpPr>
      <p:grpSpPr>
        <a:xfrm>
          <a:off x="0" y="0"/>
          <a:ext cx="0" cy="0"/>
          <a:chOff x="0" y="0"/>
          <a:chExt cx="0" cy="0"/>
        </a:xfrm>
      </p:grpSpPr>
      <p:sp>
        <p:nvSpPr>
          <p:cNvPr id="148" name="Body Level One…"/>
          <p:cNvSpPr txBox="1">
            <a:spLocks noGrp="1"/>
          </p:cNvSpPr>
          <p:nvPr>
            <p:ph type="body" sz="quarter" idx="1"/>
          </p:nvPr>
        </p:nvSpPr>
        <p:spPr>
          <a:xfrm>
            <a:off x="2993802" y="5647697"/>
            <a:ext cx="12201643" cy="2125102"/>
          </a:xfrm>
          <a:prstGeom prst="rect">
            <a:avLst/>
          </a:prstGeom>
        </p:spPr>
        <p:txBody>
          <a:bodyPr lIns="71436" tIns="71436" rIns="71436" bIns="71436" anchor="b"/>
          <a:lstStyle>
            <a:lvl1pPr defTabSz="821530">
              <a:defRPr sz="11200" b="1">
                <a:solidFill>
                  <a:srgbClr val="264462"/>
                </a:solidFill>
                <a:latin typeface="Helvetica"/>
                <a:ea typeface="Helvetica"/>
                <a:cs typeface="Helvetica"/>
                <a:sym typeface="Helvetica"/>
              </a:defRPr>
            </a:lvl1pPr>
            <a:lvl2pPr defTabSz="821530">
              <a:defRPr sz="11200" b="1">
                <a:solidFill>
                  <a:srgbClr val="264462"/>
                </a:solidFill>
                <a:latin typeface="Helvetica"/>
                <a:ea typeface="Helvetica"/>
                <a:cs typeface="Helvetica"/>
                <a:sym typeface="Helvetica"/>
              </a:defRPr>
            </a:lvl2pPr>
            <a:lvl3pPr defTabSz="821530">
              <a:defRPr sz="11200" b="1">
                <a:solidFill>
                  <a:srgbClr val="264462"/>
                </a:solidFill>
                <a:latin typeface="Helvetica"/>
                <a:ea typeface="Helvetica"/>
                <a:cs typeface="Helvetica"/>
                <a:sym typeface="Helvetica"/>
              </a:defRPr>
            </a:lvl3pPr>
            <a:lvl4pPr defTabSz="821530">
              <a:defRPr sz="11200" b="1">
                <a:solidFill>
                  <a:srgbClr val="264462"/>
                </a:solidFill>
                <a:latin typeface="Helvetica"/>
                <a:ea typeface="Helvetica"/>
                <a:cs typeface="Helvetica"/>
                <a:sym typeface="Helvetica"/>
              </a:defRPr>
            </a:lvl4pPr>
            <a:lvl5pPr defTabSz="821530">
              <a:defRPr sz="11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49" name="Section Subtitle"/>
          <p:cNvSpPr txBox="1">
            <a:spLocks noGrp="1"/>
          </p:cNvSpPr>
          <p:nvPr>
            <p:ph type="body" sz="quarter" idx="13"/>
          </p:nvPr>
        </p:nvSpPr>
        <p:spPr>
          <a:xfrm>
            <a:off x="3008777" y="7901358"/>
            <a:ext cx="14716127" cy="1589486"/>
          </a:xfrm>
          <a:prstGeom prst="rect">
            <a:avLst/>
          </a:prstGeom>
        </p:spPr>
        <p:txBody>
          <a:bodyPr lIns="71436" tIns="71436" rIns="71436" bIns="71436"/>
          <a:lstStyle/>
          <a:p>
            <a:pPr defTabSz="821530">
              <a:defRPr sz="6000" b="1">
                <a:solidFill>
                  <a:srgbClr val="264462"/>
                </a:solidFill>
                <a:latin typeface="Helvetica"/>
                <a:ea typeface="Helvetica"/>
                <a:cs typeface="Helvetica"/>
                <a:sym typeface="Helvetica"/>
              </a:defRPr>
            </a:pPr>
            <a:endParaRPr/>
          </a:p>
        </p:txBody>
      </p:sp>
      <p:sp>
        <p:nvSpPr>
          <p:cNvPr id="150" name="01"/>
          <p:cNvSpPr txBox="1">
            <a:spLocks noGrp="1"/>
          </p:cNvSpPr>
          <p:nvPr>
            <p:ph type="body" sz="quarter" idx="14"/>
          </p:nvPr>
        </p:nvSpPr>
        <p:spPr>
          <a:xfrm>
            <a:off x="2993802" y="3605314"/>
            <a:ext cx="12201642" cy="2125101"/>
          </a:xfrm>
          <a:prstGeom prst="rect">
            <a:avLst/>
          </a:prstGeom>
        </p:spPr>
        <p:txBody>
          <a:bodyPr lIns="71436" tIns="71436" rIns="71436" bIns="71436" anchor="b"/>
          <a:lstStyle/>
          <a:p>
            <a:pPr defTabSz="821530">
              <a:defRPr sz="11200" b="1">
                <a:solidFill>
                  <a:srgbClr val="80CCA3"/>
                </a:solidFill>
                <a:latin typeface="Helvetica"/>
                <a:ea typeface="Helvetica"/>
                <a:cs typeface="Helvetica"/>
                <a:sym typeface="Helvetica"/>
              </a:defRPr>
            </a:pPr>
            <a:endParaRPr/>
          </a:p>
        </p:txBody>
      </p:sp>
      <p:sp>
        <p:nvSpPr>
          <p:cNvPr id="151"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ullet Points Slide 1">
    <p:bg>
      <p:bgPr>
        <a:solidFill>
          <a:srgbClr val="264462"/>
        </a:solidFill>
        <a:effectLst/>
      </p:bgPr>
    </p:bg>
    <p:spTree>
      <p:nvGrpSpPr>
        <p:cNvPr id="1" name=""/>
        <p:cNvGrpSpPr/>
        <p:nvPr/>
      </p:nvGrpSpPr>
      <p:grpSpPr>
        <a:xfrm>
          <a:off x="0" y="0"/>
          <a:ext cx="0" cy="0"/>
          <a:chOff x="0" y="0"/>
          <a:chExt cx="0" cy="0"/>
        </a:xfrm>
      </p:grpSpPr>
      <p:sp>
        <p:nvSpPr>
          <p:cNvPr id="158" name="01"/>
          <p:cNvSpPr txBox="1"/>
          <p:nvPr/>
        </p:nvSpPr>
        <p:spPr>
          <a:xfrm>
            <a:off x="6762481" y="2516371"/>
            <a:ext cx="2359273" cy="2517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15600">
                <a:solidFill>
                  <a:srgbClr val="80CCA3"/>
                </a:solidFill>
              </a:defRPr>
            </a:lvl1pPr>
          </a:lstStyle>
          <a:p>
            <a:r>
              <a:t>01</a:t>
            </a:r>
          </a:p>
        </p:txBody>
      </p:sp>
      <p:sp>
        <p:nvSpPr>
          <p:cNvPr id="159" name="02"/>
          <p:cNvSpPr txBox="1"/>
          <p:nvPr/>
        </p:nvSpPr>
        <p:spPr>
          <a:xfrm>
            <a:off x="6762481" y="5599112"/>
            <a:ext cx="2359273" cy="2517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15600">
                <a:solidFill>
                  <a:srgbClr val="80CCA3"/>
                </a:solidFill>
              </a:defRPr>
            </a:lvl1pPr>
          </a:lstStyle>
          <a:p>
            <a:r>
              <a:t>02</a:t>
            </a:r>
          </a:p>
        </p:txBody>
      </p:sp>
      <p:sp>
        <p:nvSpPr>
          <p:cNvPr id="160" name="03"/>
          <p:cNvSpPr txBox="1"/>
          <p:nvPr/>
        </p:nvSpPr>
        <p:spPr>
          <a:xfrm>
            <a:off x="6762481" y="8681852"/>
            <a:ext cx="2359273" cy="2517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15600">
                <a:solidFill>
                  <a:srgbClr val="80CCA3"/>
                </a:solidFill>
              </a:defRPr>
            </a:lvl1pPr>
          </a:lstStyle>
          <a:p>
            <a:r>
              <a:t>03</a:t>
            </a:r>
          </a:p>
        </p:txBody>
      </p:sp>
      <p:sp>
        <p:nvSpPr>
          <p:cNvPr id="161" name="Rectangle"/>
          <p:cNvSpPr/>
          <p:nvPr/>
        </p:nvSpPr>
        <p:spPr>
          <a:xfrm>
            <a:off x="-17778" y="0"/>
            <a:ext cx="12013749" cy="13716000"/>
          </a:xfrm>
          <a:prstGeom prst="rect">
            <a:avLst/>
          </a:prstGeom>
          <a:solidFill>
            <a:srgbClr val="80CCA3"/>
          </a:solidFill>
          <a:ln w="12700">
            <a:miter lim="400000"/>
          </a:ln>
        </p:spPr>
        <p:txBody>
          <a:bodyPr lIns="71436" tIns="71436" rIns="71436" bIns="71436" anchor="ctr"/>
          <a:lstStyle/>
          <a:p>
            <a:pPr>
              <a:defRPr sz="3000" b="0">
                <a:solidFill>
                  <a:srgbClr val="FAD559"/>
                </a:solidFill>
                <a:latin typeface="Helvetica Neue Medium"/>
                <a:ea typeface="Helvetica Neue Medium"/>
                <a:cs typeface="Helvetica Neue Medium"/>
                <a:sym typeface="Helvetica Neue Medium"/>
              </a:defRPr>
            </a:pPr>
            <a:endParaRPr/>
          </a:p>
        </p:txBody>
      </p:sp>
      <p:pic>
        <p:nvPicPr>
          <p:cNvPr id="162" name="Logo - White.pdf" descr="Logo - White.pdf"/>
          <p:cNvPicPr>
            <a:picLocks noChangeAspect="1"/>
          </p:cNvPicPr>
          <p:nvPr/>
        </p:nvPicPr>
        <p:blipFill>
          <a:blip r:embed="rId2"/>
          <a:srcRect l="51604"/>
          <a:stretch>
            <a:fillRect/>
          </a:stretch>
        </p:blipFill>
        <p:spPr>
          <a:xfrm>
            <a:off x="-32311" y="1527858"/>
            <a:ext cx="5260545" cy="10660285"/>
          </a:xfrm>
          <a:prstGeom prst="rect">
            <a:avLst/>
          </a:prstGeom>
          <a:ln w="12700">
            <a:miter lim="400000"/>
          </a:ln>
        </p:spPr>
      </p:pic>
      <p:sp>
        <p:nvSpPr>
          <p:cNvPr id="163" name="Body Level One…"/>
          <p:cNvSpPr txBox="1">
            <a:spLocks noGrp="1"/>
          </p:cNvSpPr>
          <p:nvPr>
            <p:ph type="body" sz="quarter" idx="1"/>
          </p:nvPr>
        </p:nvSpPr>
        <p:spPr>
          <a:xfrm>
            <a:off x="1133677" y="4490153"/>
            <a:ext cx="9710837" cy="1692277"/>
          </a:xfrm>
          <a:prstGeom prst="rect">
            <a:avLst/>
          </a:prstGeom>
        </p:spPr>
        <p:txBody>
          <a:bodyPr lIns="71436" tIns="71436" rIns="71436" bIns="71436" anchor="ctr"/>
          <a:lstStyle>
            <a:lvl1pPr algn="ctr" defTabSz="821530">
              <a:defRPr sz="10200" b="1">
                <a:solidFill>
                  <a:srgbClr val="264462"/>
                </a:solidFill>
                <a:latin typeface="Helvetica"/>
                <a:ea typeface="Helvetica"/>
                <a:cs typeface="Helvetica"/>
                <a:sym typeface="Helvetica"/>
              </a:defRPr>
            </a:lvl1pPr>
            <a:lvl2pPr algn="ctr" defTabSz="821530">
              <a:defRPr sz="10200" b="1">
                <a:solidFill>
                  <a:srgbClr val="264462"/>
                </a:solidFill>
                <a:latin typeface="Helvetica"/>
                <a:ea typeface="Helvetica"/>
                <a:cs typeface="Helvetica"/>
                <a:sym typeface="Helvetica"/>
              </a:defRPr>
            </a:lvl2pPr>
            <a:lvl3pPr algn="ctr" defTabSz="821530">
              <a:defRPr sz="10200" b="1">
                <a:solidFill>
                  <a:srgbClr val="264462"/>
                </a:solidFill>
                <a:latin typeface="Helvetica"/>
                <a:ea typeface="Helvetica"/>
                <a:cs typeface="Helvetica"/>
                <a:sym typeface="Helvetica"/>
              </a:defRPr>
            </a:lvl3pPr>
            <a:lvl4pPr algn="ctr" defTabSz="821530">
              <a:defRPr sz="10200" b="1">
                <a:solidFill>
                  <a:srgbClr val="264462"/>
                </a:solidFill>
                <a:latin typeface="Helvetica"/>
                <a:ea typeface="Helvetica"/>
                <a:cs typeface="Helvetica"/>
                <a:sym typeface="Helvetica"/>
              </a:defRPr>
            </a:lvl4pPr>
            <a:lvl5pPr algn="ctr" defTabSz="821530">
              <a:defRPr sz="10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64" name="Slide Subheading"/>
          <p:cNvSpPr txBox="1">
            <a:spLocks noGrp="1"/>
          </p:cNvSpPr>
          <p:nvPr>
            <p:ph type="body" sz="quarter" idx="13"/>
          </p:nvPr>
        </p:nvSpPr>
        <p:spPr>
          <a:xfrm>
            <a:off x="1133677" y="7608572"/>
            <a:ext cx="9710837" cy="1158876"/>
          </a:xfrm>
          <a:prstGeom prst="rect">
            <a:avLst/>
          </a:prstGeom>
        </p:spPr>
        <p:txBody>
          <a:bodyPr lIns="71436" tIns="71436" rIns="71436" bIns="71436" anchor="ctr"/>
          <a:lstStyle/>
          <a:p>
            <a:pPr algn="ctr" defTabSz="821530">
              <a:defRPr sz="6700" b="1">
                <a:solidFill>
                  <a:srgbClr val="264462"/>
                </a:solidFill>
                <a:latin typeface="Helvetica"/>
                <a:ea typeface="Helvetica"/>
                <a:cs typeface="Helvetica"/>
                <a:sym typeface="Helvetica"/>
              </a:defRPr>
            </a:pPr>
            <a:endParaRPr/>
          </a:p>
        </p:txBody>
      </p:sp>
      <p:sp>
        <p:nvSpPr>
          <p:cNvPr id="165" name="Line"/>
          <p:cNvSpPr>
            <a:spLocks noGrp="1"/>
          </p:cNvSpPr>
          <p:nvPr>
            <p:ph type="body" sz="quarter" idx="14"/>
          </p:nvPr>
        </p:nvSpPr>
        <p:spPr>
          <a:xfrm>
            <a:off x="5091069" y="6928174"/>
            <a:ext cx="1796053" cy="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01600">
            <a:solidFill>
              <a:srgbClr val="264462"/>
            </a:solidFill>
          </a:ln>
        </p:spPr>
        <p:txBody>
          <a:bodyPr lIns="71436" tIns="71436" rIns="71436" bIns="71436" anchor="ctr"/>
          <a:lstStyle/>
          <a:p>
            <a:endParaRPr/>
          </a:p>
        </p:txBody>
      </p:sp>
      <p:sp>
        <p:nvSpPr>
          <p:cNvPr id="166" name="Bullet Point 1…"/>
          <p:cNvSpPr txBox="1">
            <a:spLocks noGrp="1"/>
          </p:cNvSpPr>
          <p:nvPr>
            <p:ph type="body" sz="half" idx="15"/>
          </p:nvPr>
        </p:nvSpPr>
        <p:spPr>
          <a:xfrm>
            <a:off x="12921491" y="880536"/>
            <a:ext cx="10582225" cy="11954928"/>
          </a:xfrm>
          <a:prstGeom prst="rect">
            <a:avLst/>
          </a:prstGeom>
        </p:spPr>
        <p:txBody>
          <a:bodyPr lIns="71436" tIns="71436" rIns="71436" bIns="71436" anchor="ctr"/>
          <a:lstStyle/>
          <a:p>
            <a:pPr marL="625077" indent="-625077" defTabSz="1828800">
              <a:lnSpc>
                <a:spcPct val="81000"/>
              </a:lnSpc>
              <a:spcBef>
                <a:spcPts val="2000"/>
              </a:spcBef>
              <a:buSzPct val="145000"/>
              <a:buChar char="•"/>
              <a:defRPr sz="4500" b="1">
                <a:solidFill>
                  <a:srgbClr val="FFFFFF"/>
                </a:solidFill>
                <a:latin typeface="Helvetica"/>
                <a:ea typeface="Helvetica"/>
                <a:cs typeface="Helvetica"/>
                <a:sym typeface="Helvetica"/>
              </a:defRPr>
            </a:pPr>
            <a:endParaRPr/>
          </a:p>
        </p:txBody>
      </p:sp>
      <p:sp>
        <p:nvSpPr>
          <p:cNvPr id="167"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ullet Points Slide 1 (Print Friendly)">
    <p:spTree>
      <p:nvGrpSpPr>
        <p:cNvPr id="1" name=""/>
        <p:cNvGrpSpPr/>
        <p:nvPr/>
      </p:nvGrpSpPr>
      <p:grpSpPr>
        <a:xfrm>
          <a:off x="0" y="0"/>
          <a:ext cx="0" cy="0"/>
          <a:chOff x="0" y="0"/>
          <a:chExt cx="0" cy="0"/>
        </a:xfrm>
      </p:grpSpPr>
      <p:sp>
        <p:nvSpPr>
          <p:cNvPr id="174" name="Body Level One…"/>
          <p:cNvSpPr txBox="1">
            <a:spLocks noGrp="1"/>
          </p:cNvSpPr>
          <p:nvPr>
            <p:ph type="body" sz="quarter" idx="1"/>
          </p:nvPr>
        </p:nvSpPr>
        <p:spPr>
          <a:xfrm>
            <a:off x="1801719" y="3106696"/>
            <a:ext cx="9710837" cy="1336677"/>
          </a:xfrm>
          <a:prstGeom prst="rect">
            <a:avLst/>
          </a:prstGeom>
        </p:spPr>
        <p:txBody>
          <a:bodyPr lIns="71436" tIns="71436" rIns="71436" bIns="71436" anchor="ctr"/>
          <a:lstStyle>
            <a:lvl1pPr defTabSz="821530">
              <a:defRPr sz="7800" b="1">
                <a:solidFill>
                  <a:srgbClr val="80CCA3"/>
                </a:solidFill>
                <a:latin typeface="Helvetica"/>
                <a:ea typeface="Helvetica"/>
                <a:cs typeface="Helvetica"/>
                <a:sym typeface="Helvetica"/>
              </a:defRPr>
            </a:lvl1pPr>
            <a:lvl2pPr defTabSz="821530">
              <a:defRPr sz="7800" b="1">
                <a:solidFill>
                  <a:srgbClr val="80CCA3"/>
                </a:solidFill>
                <a:latin typeface="Helvetica"/>
                <a:ea typeface="Helvetica"/>
                <a:cs typeface="Helvetica"/>
                <a:sym typeface="Helvetica"/>
              </a:defRPr>
            </a:lvl2pPr>
            <a:lvl3pPr defTabSz="821530">
              <a:defRPr sz="7800" b="1">
                <a:solidFill>
                  <a:srgbClr val="80CCA3"/>
                </a:solidFill>
                <a:latin typeface="Helvetica"/>
                <a:ea typeface="Helvetica"/>
                <a:cs typeface="Helvetica"/>
                <a:sym typeface="Helvetica"/>
              </a:defRPr>
            </a:lvl3pPr>
            <a:lvl4pPr defTabSz="821530">
              <a:defRPr sz="7800" b="1">
                <a:solidFill>
                  <a:srgbClr val="80CCA3"/>
                </a:solidFill>
                <a:latin typeface="Helvetica"/>
                <a:ea typeface="Helvetica"/>
                <a:cs typeface="Helvetica"/>
                <a:sym typeface="Helvetica"/>
              </a:defRPr>
            </a:lvl4pPr>
            <a:lvl5pPr defTabSz="821530">
              <a:defRPr sz="78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75" name="Slide Subheading"/>
          <p:cNvSpPr txBox="1">
            <a:spLocks noGrp="1"/>
          </p:cNvSpPr>
          <p:nvPr>
            <p:ph type="body" sz="quarter" idx="13"/>
          </p:nvPr>
        </p:nvSpPr>
        <p:spPr>
          <a:xfrm>
            <a:off x="1801718" y="4776523"/>
            <a:ext cx="9710839" cy="930277"/>
          </a:xfrm>
          <a:prstGeom prst="rect">
            <a:avLst/>
          </a:prstGeom>
        </p:spPr>
        <p:txBody>
          <a:bodyPr lIns="71436" tIns="71436" rIns="71436" bIns="71436" anchor="ctr"/>
          <a:lstStyle/>
          <a:p>
            <a:pPr defTabSz="821530">
              <a:defRPr sz="5200" b="1">
                <a:solidFill>
                  <a:srgbClr val="264462"/>
                </a:solidFill>
                <a:latin typeface="Helvetica"/>
                <a:ea typeface="Helvetica"/>
                <a:cs typeface="Helvetica"/>
                <a:sym typeface="Helvetica"/>
              </a:defRPr>
            </a:pPr>
            <a:endParaRPr/>
          </a:p>
        </p:txBody>
      </p:sp>
      <p:sp>
        <p:nvSpPr>
          <p:cNvPr id="176" name="Bullet Point 1…"/>
          <p:cNvSpPr txBox="1">
            <a:spLocks noGrp="1"/>
          </p:cNvSpPr>
          <p:nvPr>
            <p:ph type="body" sz="half" idx="14"/>
          </p:nvPr>
        </p:nvSpPr>
        <p:spPr>
          <a:xfrm>
            <a:off x="12921491" y="880536"/>
            <a:ext cx="10582225" cy="11954928"/>
          </a:xfrm>
          <a:prstGeom prst="rect">
            <a:avLst/>
          </a:prstGeom>
        </p:spPr>
        <p:txBody>
          <a:bodyPr lIns="71436" tIns="71436" rIns="71436" bIns="71436" anchor="ctr"/>
          <a:lstStyle/>
          <a:p>
            <a:pPr marL="625077" indent="-625077" defTabSz="1828800">
              <a:lnSpc>
                <a:spcPct val="81000"/>
              </a:lnSpc>
              <a:spcBef>
                <a:spcPts val="2000"/>
              </a:spcBef>
              <a:buSzPct val="145000"/>
              <a:buChar char="•"/>
              <a:defRPr sz="4500">
                <a:solidFill>
                  <a:srgbClr val="264462"/>
                </a:solidFill>
                <a:latin typeface="Helvetica"/>
                <a:ea typeface="Helvetica"/>
                <a:cs typeface="Helvetica"/>
                <a:sym typeface="Helvetica"/>
              </a:defRPr>
            </a:pPr>
            <a:endParaRPr/>
          </a:p>
        </p:txBody>
      </p:sp>
      <p:sp>
        <p:nvSpPr>
          <p:cNvPr id="177" name="Line"/>
          <p:cNvSpPr/>
          <p:nvPr/>
        </p:nvSpPr>
        <p:spPr>
          <a:xfrm flipV="1">
            <a:off x="10707038" y="1755370"/>
            <a:ext cx="3" cy="10205260"/>
          </a:xfrm>
          <a:prstGeom prst="line">
            <a:avLst/>
          </a:prstGeom>
          <a:ln w="101600">
            <a:solidFill>
              <a:srgbClr val="80CCA3"/>
            </a:solidFill>
            <a:miter lim="400000"/>
          </a:ln>
        </p:spPr>
        <p:txBody>
          <a:bodyPr lIns="45718" tIns="45718" rIns="45718" bIns="45718"/>
          <a:lstStyle/>
          <a:p>
            <a:endParaRPr/>
          </a:p>
        </p:txBody>
      </p:sp>
      <p:sp>
        <p:nvSpPr>
          <p:cNvPr id="17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ullet Points Slide 2">
    <p:bg>
      <p:bgPr>
        <a:solidFill>
          <a:srgbClr val="264462"/>
        </a:solidFill>
        <a:effectLst/>
      </p:bgPr>
    </p:bg>
    <p:spTree>
      <p:nvGrpSpPr>
        <p:cNvPr id="1" name=""/>
        <p:cNvGrpSpPr/>
        <p:nvPr/>
      </p:nvGrpSpPr>
      <p:grpSpPr>
        <a:xfrm>
          <a:off x="0" y="0"/>
          <a:ext cx="0" cy="0"/>
          <a:chOff x="0" y="0"/>
          <a:chExt cx="0" cy="0"/>
        </a:xfrm>
      </p:grpSpPr>
      <p:sp>
        <p:nvSpPr>
          <p:cNvPr id="185" name="Body Level One…"/>
          <p:cNvSpPr txBox="1">
            <a:spLocks noGrp="1"/>
          </p:cNvSpPr>
          <p:nvPr>
            <p:ph type="body" sz="quarter" idx="1"/>
          </p:nvPr>
        </p:nvSpPr>
        <p:spPr>
          <a:xfrm>
            <a:off x="11011027" y="1367123"/>
            <a:ext cx="12022747" cy="1412877"/>
          </a:xfrm>
          <a:prstGeom prst="rect">
            <a:avLst/>
          </a:prstGeom>
        </p:spPr>
        <p:txBody>
          <a:bodyPr lIns="71436" tIns="71436" rIns="71436" bIns="71436" anchor="ctr"/>
          <a:lstStyle>
            <a:lvl1pPr defTabSz="821530">
              <a:defRPr sz="8300" b="1">
                <a:solidFill>
                  <a:srgbClr val="80CCA3"/>
                </a:solidFill>
                <a:latin typeface="Helvetica"/>
                <a:ea typeface="Helvetica"/>
                <a:cs typeface="Helvetica"/>
                <a:sym typeface="Helvetica"/>
              </a:defRPr>
            </a:lvl1pPr>
            <a:lvl2pPr defTabSz="821530">
              <a:defRPr sz="8300" b="1">
                <a:solidFill>
                  <a:srgbClr val="80CCA3"/>
                </a:solidFill>
                <a:latin typeface="Helvetica"/>
                <a:ea typeface="Helvetica"/>
                <a:cs typeface="Helvetica"/>
                <a:sym typeface="Helvetica"/>
              </a:defRPr>
            </a:lvl2pPr>
            <a:lvl3pPr defTabSz="821530">
              <a:defRPr sz="8300" b="1">
                <a:solidFill>
                  <a:srgbClr val="80CCA3"/>
                </a:solidFill>
                <a:latin typeface="Helvetica"/>
                <a:ea typeface="Helvetica"/>
                <a:cs typeface="Helvetica"/>
                <a:sym typeface="Helvetica"/>
              </a:defRPr>
            </a:lvl3pPr>
            <a:lvl4pPr defTabSz="821530">
              <a:defRPr sz="8300" b="1">
                <a:solidFill>
                  <a:srgbClr val="80CCA3"/>
                </a:solidFill>
                <a:latin typeface="Helvetica"/>
                <a:ea typeface="Helvetica"/>
                <a:cs typeface="Helvetica"/>
                <a:sym typeface="Helvetica"/>
              </a:defRPr>
            </a:lvl4pPr>
            <a:lvl5pPr defTabSz="821530">
              <a:defRPr sz="83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86" name="Bullet Point 1…"/>
          <p:cNvSpPr txBox="1">
            <a:spLocks noGrp="1"/>
          </p:cNvSpPr>
          <p:nvPr>
            <p:ph type="body" sz="half" idx="13"/>
          </p:nvPr>
        </p:nvSpPr>
        <p:spPr>
          <a:xfrm>
            <a:off x="11138028" y="4807660"/>
            <a:ext cx="11768746" cy="8286326"/>
          </a:xfrm>
          <a:prstGeom prst="rect">
            <a:avLst/>
          </a:prstGeom>
        </p:spPr>
        <p:txBody>
          <a:bodyPr lIns="71436" tIns="71436" rIns="71436" bIns="71436" anchor="ctr"/>
          <a:lstStyle/>
          <a:p>
            <a:pPr marL="457200" indent="-457200" defTabSz="1828800">
              <a:lnSpc>
                <a:spcPct val="81000"/>
              </a:lnSpc>
              <a:spcBef>
                <a:spcPts val="2000"/>
              </a:spcBef>
              <a:buSzPct val="100000"/>
              <a:buFont typeface="Arial"/>
              <a:buChar char="•"/>
              <a:defRPr sz="4500" b="1">
                <a:solidFill>
                  <a:srgbClr val="FFFFFF"/>
                </a:solidFill>
                <a:latin typeface="Helvetica"/>
                <a:ea typeface="Helvetica"/>
                <a:cs typeface="Helvetica"/>
                <a:sym typeface="Helvetica"/>
              </a:defRPr>
            </a:pPr>
            <a:endParaRPr/>
          </a:p>
        </p:txBody>
      </p:sp>
      <p:pic>
        <p:nvPicPr>
          <p:cNvPr id="187" name="Chargefox fox only logo RGB@4x.png" descr="Chargefox fox only logo RGB@4x.png"/>
          <p:cNvPicPr>
            <a:picLocks noChangeAspect="1"/>
          </p:cNvPicPr>
          <p:nvPr/>
        </p:nvPicPr>
        <p:blipFill>
          <a:blip r:embed="rId2"/>
          <a:stretch>
            <a:fillRect/>
          </a:stretch>
        </p:blipFill>
        <p:spPr>
          <a:xfrm>
            <a:off x="-6173897" y="1049826"/>
            <a:ext cx="11977591" cy="11977590"/>
          </a:xfrm>
          <a:prstGeom prst="rect">
            <a:avLst/>
          </a:prstGeom>
          <a:ln w="12700">
            <a:miter lim="400000"/>
          </a:ln>
        </p:spPr>
      </p:pic>
      <p:sp>
        <p:nvSpPr>
          <p:cNvPr id="18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Side 2 (Print Friendly)">
    <p:spTree>
      <p:nvGrpSpPr>
        <p:cNvPr id="1" name=""/>
        <p:cNvGrpSpPr/>
        <p:nvPr/>
      </p:nvGrpSpPr>
      <p:grpSpPr>
        <a:xfrm>
          <a:off x="0" y="0"/>
          <a:ext cx="0" cy="0"/>
          <a:chOff x="0" y="0"/>
          <a:chExt cx="0" cy="0"/>
        </a:xfrm>
      </p:grpSpPr>
      <p:sp>
        <p:nvSpPr>
          <p:cNvPr id="205" name="Body Level One…"/>
          <p:cNvSpPr txBox="1">
            <a:spLocks noGrp="1"/>
          </p:cNvSpPr>
          <p:nvPr>
            <p:ph type="body" sz="quarter" idx="1"/>
          </p:nvPr>
        </p:nvSpPr>
        <p:spPr>
          <a:xfrm>
            <a:off x="1039718" y="858796"/>
            <a:ext cx="9710838" cy="1209677"/>
          </a:xfrm>
          <a:prstGeom prst="rect">
            <a:avLst/>
          </a:prstGeom>
        </p:spPr>
        <p:txBody>
          <a:bodyPr lIns="71436" tIns="71436" rIns="71436" bIns="71436" anchor="ctr"/>
          <a:lstStyle>
            <a:lvl1pPr defTabSz="821530">
              <a:defRPr sz="7000" b="1">
                <a:solidFill>
                  <a:srgbClr val="80CCA3"/>
                </a:solidFill>
                <a:latin typeface="Helvetica"/>
                <a:ea typeface="Helvetica"/>
                <a:cs typeface="Helvetica"/>
                <a:sym typeface="Helvetica"/>
              </a:defRPr>
            </a:lvl1pPr>
            <a:lvl2pPr defTabSz="821530">
              <a:defRPr sz="7000" b="1">
                <a:solidFill>
                  <a:srgbClr val="80CCA3"/>
                </a:solidFill>
                <a:latin typeface="Helvetica"/>
                <a:ea typeface="Helvetica"/>
                <a:cs typeface="Helvetica"/>
                <a:sym typeface="Helvetica"/>
              </a:defRPr>
            </a:lvl2pPr>
            <a:lvl3pPr defTabSz="821530">
              <a:defRPr sz="7000" b="1">
                <a:solidFill>
                  <a:srgbClr val="80CCA3"/>
                </a:solidFill>
                <a:latin typeface="Helvetica"/>
                <a:ea typeface="Helvetica"/>
                <a:cs typeface="Helvetica"/>
                <a:sym typeface="Helvetica"/>
              </a:defRPr>
            </a:lvl3pPr>
            <a:lvl4pPr defTabSz="821530">
              <a:defRPr sz="7000" b="1">
                <a:solidFill>
                  <a:srgbClr val="80CCA3"/>
                </a:solidFill>
                <a:latin typeface="Helvetica"/>
                <a:ea typeface="Helvetica"/>
                <a:cs typeface="Helvetica"/>
                <a:sym typeface="Helvetica"/>
              </a:defRPr>
            </a:lvl4pPr>
            <a:lvl5pPr defTabSz="821530">
              <a:defRPr sz="70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06" name="Line"/>
          <p:cNvSpPr>
            <a:spLocks noGrp="1"/>
          </p:cNvSpPr>
          <p:nvPr>
            <p:ph type="body" sz="quarter" idx="13"/>
          </p:nvPr>
        </p:nvSpPr>
        <p:spPr>
          <a:xfrm>
            <a:off x="1176309" y="3326424"/>
            <a:ext cx="22005983" cy="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01600">
            <a:solidFill>
              <a:srgbClr val="80CCA3"/>
            </a:solidFill>
          </a:ln>
        </p:spPr>
        <p:txBody>
          <a:bodyPr lIns="71436" tIns="71436" rIns="71436" bIns="71436" anchor="ctr"/>
          <a:lstStyle/>
          <a:p>
            <a:endParaRPr/>
          </a:p>
        </p:txBody>
      </p:sp>
      <p:sp>
        <p:nvSpPr>
          <p:cNvPr id="207" name="Slide Subheading"/>
          <p:cNvSpPr txBox="1">
            <a:spLocks noGrp="1"/>
          </p:cNvSpPr>
          <p:nvPr>
            <p:ph type="body" sz="quarter" idx="14"/>
          </p:nvPr>
        </p:nvSpPr>
        <p:spPr>
          <a:xfrm>
            <a:off x="1039718" y="2141273"/>
            <a:ext cx="9710839" cy="815977"/>
          </a:xfrm>
          <a:prstGeom prst="rect">
            <a:avLst/>
          </a:prstGeom>
        </p:spPr>
        <p:txBody>
          <a:bodyPr lIns="71436" tIns="71436" rIns="71436" bIns="71436" anchor="ctr"/>
          <a:lstStyle/>
          <a:p>
            <a:pPr defTabSz="821530">
              <a:defRPr sz="4400" b="1">
                <a:solidFill>
                  <a:srgbClr val="264462"/>
                </a:solidFill>
                <a:latin typeface="Helvetica"/>
                <a:ea typeface="Helvetica"/>
                <a:cs typeface="Helvetica"/>
                <a:sym typeface="Helvetica"/>
              </a:defRPr>
            </a:pPr>
            <a:endParaRPr/>
          </a:p>
        </p:txBody>
      </p:sp>
      <p:sp>
        <p:nvSpPr>
          <p:cNvPr id="20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Laptop Mockup">
    <p:spTree>
      <p:nvGrpSpPr>
        <p:cNvPr id="1" name=""/>
        <p:cNvGrpSpPr/>
        <p:nvPr/>
      </p:nvGrpSpPr>
      <p:grpSpPr>
        <a:xfrm>
          <a:off x="0" y="0"/>
          <a:ext cx="0" cy="0"/>
          <a:chOff x="0" y="0"/>
          <a:chExt cx="0" cy="0"/>
        </a:xfrm>
      </p:grpSpPr>
      <p:grpSp>
        <p:nvGrpSpPr>
          <p:cNvPr id="224" name="Group"/>
          <p:cNvGrpSpPr/>
          <p:nvPr/>
        </p:nvGrpSpPr>
        <p:grpSpPr>
          <a:xfrm>
            <a:off x="11148217" y="3823565"/>
            <a:ext cx="11208747" cy="6507037"/>
            <a:chOff x="0" y="0"/>
            <a:chExt cx="11208745" cy="6507035"/>
          </a:xfrm>
        </p:grpSpPr>
        <p:sp>
          <p:nvSpPr>
            <p:cNvPr id="215" name="Shape"/>
            <p:cNvSpPr/>
            <p:nvPr/>
          </p:nvSpPr>
          <p:spPr>
            <a:xfrm>
              <a:off x="1021039" y="31415"/>
              <a:ext cx="9122683" cy="6178944"/>
            </a:xfrm>
            <a:custGeom>
              <a:avLst/>
              <a:gdLst/>
              <a:ahLst/>
              <a:cxnLst>
                <a:cxn ang="0">
                  <a:pos x="wd2" y="hd2"/>
                </a:cxn>
                <a:cxn ang="5400000">
                  <a:pos x="wd2" y="hd2"/>
                </a:cxn>
                <a:cxn ang="10800000">
                  <a:pos x="wd2" y="hd2"/>
                </a:cxn>
                <a:cxn ang="16200000">
                  <a:pos x="wd2" y="hd2"/>
                </a:cxn>
              </a:cxnLst>
              <a:rect l="0" t="0" r="r" b="b"/>
              <a:pathLst>
                <a:path w="21600" h="21600" extrusionOk="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16" name="Shape"/>
            <p:cNvSpPr/>
            <p:nvPr/>
          </p:nvSpPr>
          <p:spPr>
            <a:xfrm>
              <a:off x="1002189" y="-1"/>
              <a:ext cx="9160383" cy="6232351"/>
            </a:xfrm>
            <a:custGeom>
              <a:avLst/>
              <a:gdLst/>
              <a:ahLst/>
              <a:cxnLst>
                <a:cxn ang="0">
                  <a:pos x="wd2" y="hd2"/>
                </a:cxn>
                <a:cxn ang="5400000">
                  <a:pos x="wd2" y="hd2"/>
                </a:cxn>
                <a:cxn ang="10800000">
                  <a:pos x="wd2" y="hd2"/>
                </a:cxn>
                <a:cxn ang="16200000">
                  <a:pos x="wd2" y="hd2"/>
                </a:cxn>
              </a:cxnLst>
              <a:rect l="0" t="0" r="r" b="b"/>
              <a:pathLst>
                <a:path w="21600" h="21600" extrusionOk="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B4B3B4"/>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17" name="Shape"/>
            <p:cNvSpPr/>
            <p:nvPr/>
          </p:nvSpPr>
          <p:spPr>
            <a:xfrm>
              <a:off x="1049314" y="62832"/>
              <a:ext cx="9064746" cy="5999868"/>
            </a:xfrm>
            <a:custGeom>
              <a:avLst/>
              <a:gdLst/>
              <a:ahLst/>
              <a:cxnLst>
                <a:cxn ang="0">
                  <a:pos x="wd2" y="hd2"/>
                </a:cxn>
                <a:cxn ang="5400000">
                  <a:pos x="wd2" y="hd2"/>
                </a:cxn>
                <a:cxn ang="10800000">
                  <a:pos x="wd2" y="hd2"/>
                </a:cxn>
                <a:cxn ang="16200000">
                  <a:pos x="wd2" y="hd2"/>
                </a:cxn>
              </a:cxnLst>
              <a:rect l="0" t="0" r="r" b="b"/>
              <a:pathLst>
                <a:path w="21597" h="21600" extrusionOk="0">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18" name="Shape"/>
            <p:cNvSpPr/>
            <p:nvPr/>
          </p:nvSpPr>
          <p:spPr>
            <a:xfrm>
              <a:off x="1338347" y="455541"/>
              <a:ext cx="8484925" cy="5346402"/>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lnTo>
                    <a:pt x="0" y="21600"/>
                  </a:lnTo>
                  <a:lnTo>
                    <a:pt x="0" y="0"/>
                  </a:lnTo>
                  <a:lnTo>
                    <a:pt x="21600" y="0"/>
                  </a:lnTo>
                  <a:lnTo>
                    <a:pt x="21600" y="21600"/>
                  </a:lnTo>
                  <a:lnTo>
                    <a:pt x="10802" y="21600"/>
                  </a:lnTo>
                </a:path>
              </a:pathLst>
            </a:custGeom>
            <a:solidFill>
              <a:srgbClr val="3D3D3F"/>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19" name="Shape"/>
            <p:cNvSpPr/>
            <p:nvPr/>
          </p:nvSpPr>
          <p:spPr>
            <a:xfrm>
              <a:off x="5548176" y="282748"/>
              <a:ext cx="71546" cy="71553"/>
            </a:xfrm>
            <a:custGeom>
              <a:avLst/>
              <a:gdLst/>
              <a:ahLst/>
              <a:cxnLst>
                <a:cxn ang="0">
                  <a:pos x="wd2" y="hd2"/>
                </a:cxn>
                <a:cxn ang="5400000">
                  <a:pos x="wd2" y="hd2"/>
                </a:cxn>
                <a:cxn ang="10800000">
                  <a:pos x="wd2" y="hd2"/>
                </a:cxn>
                <a:cxn ang="16200000">
                  <a:pos x="wd2" y="hd2"/>
                </a:cxn>
              </a:cxnLst>
              <a:rect l="0" t="0" r="r" b="b"/>
              <a:pathLst>
                <a:path w="21600" h="21600" extrusionOk="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20" name="Shape"/>
            <p:cNvSpPr/>
            <p:nvPr/>
          </p:nvSpPr>
          <p:spPr>
            <a:xfrm>
              <a:off x="5548176" y="284102"/>
              <a:ext cx="55837" cy="54474"/>
            </a:xfrm>
            <a:custGeom>
              <a:avLst/>
              <a:gdLst/>
              <a:ahLst/>
              <a:cxnLst>
                <a:cxn ang="0">
                  <a:pos x="wd2" y="hd2"/>
                </a:cxn>
                <a:cxn ang="5400000">
                  <a:pos x="wd2" y="hd2"/>
                </a:cxn>
                <a:cxn ang="10800000">
                  <a:pos x="wd2" y="hd2"/>
                </a:cxn>
                <a:cxn ang="16200000">
                  <a:pos x="wd2" y="hd2"/>
                </a:cxn>
              </a:cxnLst>
              <a:rect l="0" t="0" r="r" b="b"/>
              <a:pathLst>
                <a:path w="21600" h="21076" extrusionOk="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21" name="Shape"/>
            <p:cNvSpPr/>
            <p:nvPr/>
          </p:nvSpPr>
          <p:spPr>
            <a:xfrm>
              <a:off x="532" y="6356948"/>
              <a:ext cx="11208118" cy="150088"/>
            </a:xfrm>
            <a:custGeom>
              <a:avLst/>
              <a:gdLst/>
              <a:ahLst/>
              <a:cxnLst>
                <a:cxn ang="0">
                  <a:pos x="wd2" y="hd2"/>
                </a:cxn>
                <a:cxn ang="5400000">
                  <a:pos x="wd2" y="hd2"/>
                </a:cxn>
                <a:cxn ang="10800000">
                  <a:pos x="wd2" y="hd2"/>
                </a:cxn>
                <a:cxn ang="16200000">
                  <a:pos x="wd2" y="hd2"/>
                </a:cxn>
              </a:cxnLst>
              <a:rect l="0" t="0" r="r" b="b"/>
              <a:pathLst>
                <a:path w="21598" h="21600" extrusionOk="0">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solidFill>
              <a:srgbClr val="AFBAC0"/>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22" name="Shape"/>
            <p:cNvSpPr/>
            <p:nvPr/>
          </p:nvSpPr>
          <p:spPr>
            <a:xfrm>
              <a:off x="-1" y="6182793"/>
              <a:ext cx="11208747" cy="178370"/>
            </a:xfrm>
            <a:custGeom>
              <a:avLst/>
              <a:gdLst/>
              <a:ahLst/>
              <a:cxnLst>
                <a:cxn ang="0">
                  <a:pos x="wd2" y="hd2"/>
                </a:cxn>
                <a:cxn ang="5400000">
                  <a:pos x="wd2" y="hd2"/>
                </a:cxn>
                <a:cxn ang="10800000">
                  <a:pos x="wd2" y="hd2"/>
                </a:cxn>
                <a:cxn ang="16200000">
                  <a:pos x="wd2" y="hd2"/>
                </a:cxn>
              </a:cxnLst>
              <a:rect l="0" t="0" r="r" b="b"/>
              <a:pathLst>
                <a:path w="21600" h="21600" extrusionOk="0">
                  <a:moveTo>
                    <a:pt x="21597" y="21600"/>
                  </a:moveTo>
                  <a:lnTo>
                    <a:pt x="4" y="21600"/>
                  </a:lnTo>
                  <a:cubicBezTo>
                    <a:pt x="0" y="21600"/>
                    <a:pt x="0" y="21600"/>
                    <a:pt x="0" y="21429"/>
                  </a:cubicBezTo>
                  <a:lnTo>
                    <a:pt x="0" y="3600"/>
                  </a:lnTo>
                  <a:cubicBezTo>
                    <a:pt x="0" y="1629"/>
                    <a:pt x="26" y="0"/>
                    <a:pt x="58" y="0"/>
                  </a:cubicBezTo>
                  <a:lnTo>
                    <a:pt x="21542" y="0"/>
                  </a:lnTo>
                  <a:cubicBezTo>
                    <a:pt x="21574" y="0"/>
                    <a:pt x="21600" y="1629"/>
                    <a:pt x="21600" y="3600"/>
                  </a:cubicBezTo>
                  <a:cubicBezTo>
                    <a:pt x="21600" y="3600"/>
                    <a:pt x="21600" y="21600"/>
                    <a:pt x="21597" y="21600"/>
                  </a:cubicBezTo>
                </a:path>
              </a:pathLst>
            </a:custGeom>
            <a:solidFill>
              <a:srgbClr val="E7E7E7"/>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23" name="Shape"/>
            <p:cNvSpPr/>
            <p:nvPr/>
          </p:nvSpPr>
          <p:spPr>
            <a:xfrm>
              <a:off x="4841303" y="6182793"/>
              <a:ext cx="1522997" cy="903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solidFill>
              <a:srgbClr val="AFBAC0"/>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grpSp>
      <p:sp>
        <p:nvSpPr>
          <p:cNvPr id="225" name="Image"/>
          <p:cNvSpPr>
            <a:spLocks noGrp="1"/>
          </p:cNvSpPr>
          <p:nvPr>
            <p:ph type="pic" sz="half" idx="13"/>
          </p:nvPr>
        </p:nvSpPr>
        <p:spPr>
          <a:xfrm>
            <a:off x="12478015" y="2732290"/>
            <a:ext cx="8481715" cy="8481463"/>
          </a:xfrm>
          <a:prstGeom prst="rect">
            <a:avLst/>
          </a:prstGeom>
        </p:spPr>
        <p:txBody>
          <a:bodyPr lIns="91439" tIns="45719" rIns="91439" bIns="45719">
            <a:noAutofit/>
          </a:bodyPr>
          <a:lstStyle/>
          <a:p>
            <a:endParaRPr/>
          </a:p>
        </p:txBody>
      </p:sp>
      <p:sp>
        <p:nvSpPr>
          <p:cNvPr id="226" name="Osa imona leso…"/>
          <p:cNvSpPr txBox="1"/>
          <p:nvPr/>
        </p:nvSpPr>
        <p:spPr>
          <a:xfrm>
            <a:off x="2032095" y="4599680"/>
            <a:ext cx="7492905" cy="1219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3700">
                <a:solidFill>
                  <a:srgbClr val="EF8433"/>
                </a:solidFill>
              </a:defRPr>
            </a:pPr>
            <a:r>
              <a:t>Osa imona leso</a:t>
            </a:r>
            <a:endParaRPr sz="6000" spc="240">
              <a:solidFill>
                <a:srgbClr val="212121"/>
              </a:solidFill>
            </a:endParaRPr>
          </a:p>
          <a:p>
            <a:pPr algn="l">
              <a:defRPr sz="3700">
                <a:solidFill>
                  <a:srgbClr val="EF8433"/>
                </a:solidFill>
              </a:defRPr>
            </a:pPr>
            <a:r>
              <a:t>diam idoms.</a:t>
            </a:r>
          </a:p>
        </p:txBody>
      </p:sp>
      <p:sp>
        <p:nvSpPr>
          <p:cNvPr id="227" name="At vero eos et accusam etonsa justo fosduo dolores etoa jam rebum. Stet clita kuasd gubergren, nosotra seam takimata sanctus Lorem ipsum dolor sit amet. Lorem eso ipsum dolor sito amet, deras consetetur asdips cinge tradnos don elitromas."/>
          <p:cNvSpPr txBox="1"/>
          <p:nvPr/>
        </p:nvSpPr>
        <p:spPr>
          <a:xfrm>
            <a:off x="2032096" y="7225555"/>
            <a:ext cx="7112004" cy="347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spcBef>
                <a:spcPts val="4500"/>
              </a:spcBef>
              <a:defRPr b="0">
                <a:solidFill>
                  <a:srgbClr val="404040"/>
                </a:solidFill>
              </a:defRPr>
            </a:lvl1pPr>
          </a:lstStyle>
          <a:p>
            <a:r>
              <a:t>At vero eos et accusam etonsa justo fosduo dolores etoa jam rebum. Stet clita kuasd gubergren, nosotra seam takimata sanctus Lorem ipsum dolor sit amet. Lorem eso ipsum dolor sito amet, deras consetetur asdips cinge tradnos don elitromas.</a:t>
            </a:r>
          </a:p>
        </p:txBody>
      </p:sp>
      <p:sp>
        <p:nvSpPr>
          <p:cNvPr id="228" name="Laptop 1"/>
          <p:cNvSpPr txBox="1"/>
          <p:nvPr/>
        </p:nvSpPr>
        <p:spPr>
          <a:xfrm>
            <a:off x="2031999" y="1708348"/>
            <a:ext cx="7214790" cy="20364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lvl1pPr algn="l">
              <a:defRPr sz="11200">
                <a:solidFill>
                  <a:srgbClr val="264462"/>
                </a:solidFill>
              </a:defRPr>
            </a:lvl1pPr>
          </a:lstStyle>
          <a:p>
            <a:r>
              <a:t>Laptop 1</a:t>
            </a:r>
          </a:p>
        </p:txBody>
      </p:sp>
      <p:sp>
        <p:nvSpPr>
          <p:cNvPr id="22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Laptop Mockup copy">
    <p:spTree>
      <p:nvGrpSpPr>
        <p:cNvPr id="1" name=""/>
        <p:cNvGrpSpPr/>
        <p:nvPr/>
      </p:nvGrpSpPr>
      <p:grpSpPr>
        <a:xfrm>
          <a:off x="0" y="0"/>
          <a:ext cx="0" cy="0"/>
          <a:chOff x="0" y="0"/>
          <a:chExt cx="0" cy="0"/>
        </a:xfrm>
      </p:grpSpPr>
      <p:grpSp>
        <p:nvGrpSpPr>
          <p:cNvPr id="245" name="Group"/>
          <p:cNvGrpSpPr/>
          <p:nvPr/>
        </p:nvGrpSpPr>
        <p:grpSpPr>
          <a:xfrm>
            <a:off x="-6275430" y="2033485"/>
            <a:ext cx="16621012" cy="9649029"/>
            <a:chOff x="-1" y="-1"/>
            <a:chExt cx="16621010" cy="9649027"/>
          </a:xfrm>
        </p:grpSpPr>
        <p:sp>
          <p:nvSpPr>
            <p:cNvPr id="236" name="Shape"/>
            <p:cNvSpPr/>
            <p:nvPr/>
          </p:nvSpPr>
          <p:spPr>
            <a:xfrm>
              <a:off x="1514061" y="46584"/>
              <a:ext cx="13527665" cy="9162513"/>
            </a:xfrm>
            <a:custGeom>
              <a:avLst/>
              <a:gdLst/>
              <a:ahLst/>
              <a:cxnLst>
                <a:cxn ang="0">
                  <a:pos x="wd2" y="hd2"/>
                </a:cxn>
                <a:cxn ang="5400000">
                  <a:pos x="wd2" y="hd2"/>
                </a:cxn>
                <a:cxn ang="10800000">
                  <a:pos x="wd2" y="hd2"/>
                </a:cxn>
                <a:cxn ang="16200000">
                  <a:pos x="wd2" y="hd2"/>
                </a:cxn>
              </a:cxnLst>
              <a:rect l="0" t="0" r="r" b="b"/>
              <a:pathLst>
                <a:path w="21600" h="21600" extrusionOk="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37" name="Shape"/>
            <p:cNvSpPr/>
            <p:nvPr/>
          </p:nvSpPr>
          <p:spPr>
            <a:xfrm>
              <a:off x="1486108" y="-2"/>
              <a:ext cx="13583570" cy="9241709"/>
            </a:xfrm>
            <a:custGeom>
              <a:avLst/>
              <a:gdLst/>
              <a:ahLst/>
              <a:cxnLst>
                <a:cxn ang="0">
                  <a:pos x="wd2" y="hd2"/>
                </a:cxn>
                <a:cxn ang="5400000">
                  <a:pos x="wd2" y="hd2"/>
                </a:cxn>
                <a:cxn ang="10800000">
                  <a:pos x="wd2" y="hd2"/>
                </a:cxn>
                <a:cxn ang="16200000">
                  <a:pos x="wd2" y="hd2"/>
                </a:cxn>
              </a:cxnLst>
              <a:rect l="0" t="0" r="r" b="b"/>
              <a:pathLst>
                <a:path w="21600" h="21600" extrusionOk="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B4B3B4"/>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38" name="Shape"/>
            <p:cNvSpPr/>
            <p:nvPr/>
          </p:nvSpPr>
          <p:spPr>
            <a:xfrm>
              <a:off x="1555987" y="93172"/>
              <a:ext cx="13441755" cy="8896968"/>
            </a:xfrm>
            <a:custGeom>
              <a:avLst/>
              <a:gdLst/>
              <a:ahLst/>
              <a:cxnLst>
                <a:cxn ang="0">
                  <a:pos x="wd2" y="hd2"/>
                </a:cxn>
                <a:cxn ang="5400000">
                  <a:pos x="wd2" y="hd2"/>
                </a:cxn>
                <a:cxn ang="10800000">
                  <a:pos x="wd2" y="hd2"/>
                </a:cxn>
                <a:cxn ang="16200000">
                  <a:pos x="wd2" y="hd2"/>
                </a:cxn>
              </a:cxnLst>
              <a:rect l="0" t="0" r="r" b="b"/>
              <a:pathLst>
                <a:path w="21597" h="21600" extrusionOk="0">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39" name="Shape"/>
            <p:cNvSpPr/>
            <p:nvPr/>
          </p:nvSpPr>
          <p:spPr>
            <a:xfrm>
              <a:off x="1984585" y="675503"/>
              <a:ext cx="12581960" cy="792797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lnTo>
                    <a:pt x="0" y="21600"/>
                  </a:lnTo>
                  <a:lnTo>
                    <a:pt x="0" y="0"/>
                  </a:lnTo>
                  <a:lnTo>
                    <a:pt x="21600" y="0"/>
                  </a:lnTo>
                  <a:lnTo>
                    <a:pt x="21600" y="21600"/>
                  </a:lnTo>
                  <a:lnTo>
                    <a:pt x="10802" y="21600"/>
                  </a:lnTo>
                </a:path>
              </a:pathLst>
            </a:custGeom>
            <a:solidFill>
              <a:srgbClr val="3D3D3F"/>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0" name="Shape"/>
            <p:cNvSpPr/>
            <p:nvPr/>
          </p:nvSpPr>
          <p:spPr>
            <a:xfrm>
              <a:off x="8227173" y="419277"/>
              <a:ext cx="106091" cy="106102"/>
            </a:xfrm>
            <a:custGeom>
              <a:avLst/>
              <a:gdLst/>
              <a:ahLst/>
              <a:cxnLst>
                <a:cxn ang="0">
                  <a:pos x="wd2" y="hd2"/>
                </a:cxn>
                <a:cxn ang="5400000">
                  <a:pos x="wd2" y="hd2"/>
                </a:cxn>
                <a:cxn ang="10800000">
                  <a:pos x="wd2" y="hd2"/>
                </a:cxn>
                <a:cxn ang="16200000">
                  <a:pos x="wd2" y="hd2"/>
                </a:cxn>
              </a:cxnLst>
              <a:rect l="0" t="0" r="r" b="b"/>
              <a:pathLst>
                <a:path w="21600" h="21600" extrusionOk="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1" name="Shape"/>
            <p:cNvSpPr/>
            <p:nvPr/>
          </p:nvSpPr>
          <p:spPr>
            <a:xfrm>
              <a:off x="8227173" y="421285"/>
              <a:ext cx="82798" cy="80777"/>
            </a:xfrm>
            <a:custGeom>
              <a:avLst/>
              <a:gdLst/>
              <a:ahLst/>
              <a:cxnLst>
                <a:cxn ang="0">
                  <a:pos x="wd2" y="hd2"/>
                </a:cxn>
                <a:cxn ang="5400000">
                  <a:pos x="wd2" y="hd2"/>
                </a:cxn>
                <a:cxn ang="10800000">
                  <a:pos x="wd2" y="hd2"/>
                </a:cxn>
                <a:cxn ang="16200000">
                  <a:pos x="wd2" y="hd2"/>
                </a:cxn>
              </a:cxnLst>
              <a:rect l="0" t="0" r="r" b="b"/>
              <a:pathLst>
                <a:path w="21600" h="21076" extrusionOk="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2" name="Shape"/>
            <p:cNvSpPr/>
            <p:nvPr/>
          </p:nvSpPr>
          <p:spPr>
            <a:xfrm>
              <a:off x="792" y="9426469"/>
              <a:ext cx="16620073" cy="222558"/>
            </a:xfrm>
            <a:custGeom>
              <a:avLst/>
              <a:gdLst/>
              <a:ahLst/>
              <a:cxnLst>
                <a:cxn ang="0">
                  <a:pos x="wd2" y="hd2"/>
                </a:cxn>
                <a:cxn ang="5400000">
                  <a:pos x="wd2" y="hd2"/>
                </a:cxn>
                <a:cxn ang="10800000">
                  <a:pos x="wd2" y="hd2"/>
                </a:cxn>
                <a:cxn ang="16200000">
                  <a:pos x="wd2" y="hd2"/>
                </a:cxn>
              </a:cxnLst>
              <a:rect l="0" t="0" r="r" b="b"/>
              <a:pathLst>
                <a:path w="21598" h="21600" extrusionOk="0">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solidFill>
              <a:srgbClr val="AFBAC0"/>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3" name="Shape"/>
            <p:cNvSpPr/>
            <p:nvPr/>
          </p:nvSpPr>
          <p:spPr>
            <a:xfrm>
              <a:off x="-2" y="9168222"/>
              <a:ext cx="16621011" cy="264496"/>
            </a:xfrm>
            <a:custGeom>
              <a:avLst/>
              <a:gdLst/>
              <a:ahLst/>
              <a:cxnLst>
                <a:cxn ang="0">
                  <a:pos x="wd2" y="hd2"/>
                </a:cxn>
                <a:cxn ang="5400000">
                  <a:pos x="wd2" y="hd2"/>
                </a:cxn>
                <a:cxn ang="10800000">
                  <a:pos x="wd2" y="hd2"/>
                </a:cxn>
                <a:cxn ang="16200000">
                  <a:pos x="wd2" y="hd2"/>
                </a:cxn>
              </a:cxnLst>
              <a:rect l="0" t="0" r="r" b="b"/>
              <a:pathLst>
                <a:path w="21600" h="21600" extrusionOk="0">
                  <a:moveTo>
                    <a:pt x="21597" y="21600"/>
                  </a:moveTo>
                  <a:lnTo>
                    <a:pt x="4" y="21600"/>
                  </a:lnTo>
                  <a:cubicBezTo>
                    <a:pt x="0" y="21600"/>
                    <a:pt x="0" y="21600"/>
                    <a:pt x="0" y="21429"/>
                  </a:cubicBezTo>
                  <a:lnTo>
                    <a:pt x="0" y="3600"/>
                  </a:lnTo>
                  <a:cubicBezTo>
                    <a:pt x="0" y="1629"/>
                    <a:pt x="26" y="0"/>
                    <a:pt x="58" y="0"/>
                  </a:cubicBezTo>
                  <a:lnTo>
                    <a:pt x="21542" y="0"/>
                  </a:lnTo>
                  <a:cubicBezTo>
                    <a:pt x="21574" y="0"/>
                    <a:pt x="21600" y="1629"/>
                    <a:pt x="21600" y="3600"/>
                  </a:cubicBezTo>
                  <a:cubicBezTo>
                    <a:pt x="21600" y="3600"/>
                    <a:pt x="21600" y="21600"/>
                    <a:pt x="21597" y="21600"/>
                  </a:cubicBezTo>
                </a:path>
              </a:pathLst>
            </a:custGeom>
            <a:solidFill>
              <a:srgbClr val="E7E7E7"/>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4" name="Shape"/>
            <p:cNvSpPr/>
            <p:nvPr/>
          </p:nvSpPr>
          <p:spPr>
            <a:xfrm>
              <a:off x="7178978" y="9168222"/>
              <a:ext cx="2258394" cy="1340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solidFill>
              <a:srgbClr val="AFBAC0"/>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grpSp>
      <p:sp>
        <p:nvSpPr>
          <p:cNvPr id="246" name="Image"/>
          <p:cNvSpPr>
            <a:spLocks noGrp="1"/>
          </p:cNvSpPr>
          <p:nvPr>
            <p:ph type="pic" idx="13"/>
          </p:nvPr>
        </p:nvSpPr>
        <p:spPr>
          <a:xfrm>
            <a:off x="-4303082" y="389940"/>
            <a:ext cx="12576672" cy="12576413"/>
          </a:xfrm>
          <a:prstGeom prst="rect">
            <a:avLst/>
          </a:prstGeom>
        </p:spPr>
        <p:txBody>
          <a:bodyPr lIns="91439" tIns="45719" rIns="91439" bIns="45719">
            <a:noAutofit/>
          </a:bodyPr>
          <a:lstStyle/>
          <a:p>
            <a:endParaRPr/>
          </a:p>
        </p:txBody>
      </p:sp>
      <p:sp>
        <p:nvSpPr>
          <p:cNvPr id="247" name="Froada osa mago ona leso damer prier ersade."/>
          <p:cNvSpPr txBox="1"/>
          <p:nvPr/>
        </p:nvSpPr>
        <p:spPr>
          <a:xfrm>
            <a:off x="12192000" y="6241724"/>
            <a:ext cx="9145389" cy="1219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3700">
                <a:solidFill>
                  <a:srgbClr val="EF8433"/>
                </a:solidFill>
              </a:defRPr>
            </a:lvl1pPr>
          </a:lstStyle>
          <a:p>
            <a:r>
              <a:t>Froada osa mago ona leso damer prier ersade.</a:t>
            </a:r>
          </a:p>
        </p:txBody>
      </p:sp>
      <p:sp>
        <p:nvSpPr>
          <p:cNvPr id="248" name="Fosduo dolores etoa jam rebum. Steto clita kuasd gubergren, nosotra seao."/>
          <p:cNvSpPr txBox="1"/>
          <p:nvPr/>
        </p:nvSpPr>
        <p:spPr>
          <a:xfrm>
            <a:off x="12192000" y="9773385"/>
            <a:ext cx="4828164" cy="1545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a:spcBef>
                <a:spcPts val="4500"/>
              </a:spcBef>
              <a:defRPr b="0">
                <a:solidFill>
                  <a:srgbClr val="404040"/>
                </a:solidFill>
              </a:defRPr>
            </a:lvl1pPr>
          </a:lstStyle>
          <a:p>
            <a:r>
              <a:t>Fosduo dolores etoa jam rebum. Steto clita kuasd gubergren, nosotra seao. </a:t>
            </a:r>
          </a:p>
        </p:txBody>
      </p:sp>
      <p:sp>
        <p:nvSpPr>
          <p:cNvPr id="249" name="CREATIVE DESIGN"/>
          <p:cNvSpPr txBox="1"/>
          <p:nvPr/>
        </p:nvSpPr>
        <p:spPr>
          <a:xfrm>
            <a:off x="12192000" y="8316546"/>
            <a:ext cx="4828164" cy="742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a:spcBef>
                <a:spcPts val="5900"/>
              </a:spcBef>
              <a:defRPr sz="4400" b="0">
                <a:solidFill>
                  <a:srgbClr val="264462"/>
                </a:solidFill>
                <a:latin typeface="+mn-lt"/>
                <a:ea typeface="+mn-ea"/>
                <a:cs typeface="+mn-cs"/>
                <a:sym typeface="Helvetica Neue"/>
              </a:defRPr>
            </a:lvl1pPr>
          </a:lstStyle>
          <a:p>
            <a:r>
              <a:t>HEADER 1</a:t>
            </a:r>
          </a:p>
        </p:txBody>
      </p:sp>
      <p:sp>
        <p:nvSpPr>
          <p:cNvPr id="250" name="APP DEVELOPMENT"/>
          <p:cNvSpPr txBox="1"/>
          <p:nvPr/>
        </p:nvSpPr>
        <p:spPr>
          <a:xfrm>
            <a:off x="17718200" y="8316546"/>
            <a:ext cx="4626057" cy="742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a:spcBef>
                <a:spcPts val="5900"/>
              </a:spcBef>
              <a:defRPr sz="4400" b="0">
                <a:solidFill>
                  <a:srgbClr val="264462"/>
                </a:solidFill>
                <a:latin typeface="+mn-lt"/>
                <a:ea typeface="+mn-ea"/>
                <a:cs typeface="+mn-cs"/>
                <a:sym typeface="Helvetica Neue"/>
              </a:defRPr>
            </a:lvl1pPr>
          </a:lstStyle>
          <a:p>
            <a:r>
              <a:t>HEADER 2</a:t>
            </a:r>
          </a:p>
        </p:txBody>
      </p:sp>
      <p:sp>
        <p:nvSpPr>
          <p:cNvPr id="251" name="Fosduo dolores etoa jam rebum. Steto clita kuasd gubergren, nosotra seao."/>
          <p:cNvSpPr txBox="1"/>
          <p:nvPr/>
        </p:nvSpPr>
        <p:spPr>
          <a:xfrm>
            <a:off x="17823172" y="9773385"/>
            <a:ext cx="4826003" cy="1545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a:spcBef>
                <a:spcPts val="4500"/>
              </a:spcBef>
              <a:defRPr b="0">
                <a:solidFill>
                  <a:srgbClr val="404040"/>
                </a:solidFill>
              </a:defRPr>
            </a:lvl1pPr>
          </a:lstStyle>
          <a:p>
            <a:r>
              <a:t>Fosduo dolores etoa jam rebum. Steto clita kuasd gubergren, nosotra seao. </a:t>
            </a:r>
          </a:p>
        </p:txBody>
      </p:sp>
      <p:sp>
        <p:nvSpPr>
          <p:cNvPr id="252" name="Laptop 2"/>
          <p:cNvSpPr txBox="1"/>
          <p:nvPr/>
        </p:nvSpPr>
        <p:spPr>
          <a:xfrm>
            <a:off x="12195771" y="1712167"/>
            <a:ext cx="10161190" cy="36837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lvl1pPr algn="l">
              <a:defRPr sz="11200">
                <a:solidFill>
                  <a:srgbClr val="264462"/>
                </a:solidFill>
              </a:defRPr>
            </a:lvl1pPr>
          </a:lstStyle>
          <a:p>
            <a:r>
              <a:t>Laptop 2</a:t>
            </a:r>
          </a:p>
        </p:txBody>
      </p:sp>
      <p:sp>
        <p:nvSpPr>
          <p:cNvPr id="253"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Key Facts Slide">
    <p:bg>
      <p:bgPr>
        <a:solidFill>
          <a:srgbClr val="80CCA3"/>
        </a:solidFill>
        <a:effectLst/>
      </p:bgPr>
    </p:bg>
    <p:spTree>
      <p:nvGrpSpPr>
        <p:cNvPr id="1" name=""/>
        <p:cNvGrpSpPr/>
        <p:nvPr/>
      </p:nvGrpSpPr>
      <p:grpSpPr>
        <a:xfrm>
          <a:off x="0" y="0"/>
          <a:ext cx="0" cy="0"/>
          <a:chOff x="0" y="0"/>
          <a:chExt cx="0" cy="0"/>
        </a:xfrm>
      </p:grpSpPr>
      <p:sp>
        <p:nvSpPr>
          <p:cNvPr id="270" name="Section Title"/>
          <p:cNvSpPr txBox="1"/>
          <p:nvPr/>
        </p:nvSpPr>
        <p:spPr>
          <a:xfrm>
            <a:off x="10351361" y="2784451"/>
            <a:ext cx="4973637" cy="1120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6400">
                <a:solidFill>
                  <a:srgbClr val="264462"/>
                </a:solidFill>
              </a:defRPr>
            </a:lvl1pPr>
          </a:lstStyle>
          <a:p>
            <a:r>
              <a:t>Section Title</a:t>
            </a:r>
          </a:p>
        </p:txBody>
      </p:sp>
      <p:sp>
        <p:nvSpPr>
          <p:cNvPr id="271" name="Section Subtitle"/>
          <p:cNvSpPr txBox="1"/>
          <p:nvPr/>
        </p:nvSpPr>
        <p:spPr>
          <a:xfrm>
            <a:off x="10393464" y="3881305"/>
            <a:ext cx="4109085" cy="7876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spcBef>
                <a:spcPts val="5900"/>
              </a:spcBef>
              <a:defRPr sz="4400" b="0">
                <a:solidFill>
                  <a:srgbClr val="264462"/>
                </a:solidFill>
                <a:latin typeface="+mn-lt"/>
                <a:ea typeface="+mn-ea"/>
                <a:cs typeface="+mn-cs"/>
                <a:sym typeface="Helvetica Neue"/>
              </a:defRPr>
            </a:lvl1pPr>
          </a:lstStyle>
          <a:p>
            <a:r>
              <a:t>Section Subtitle</a:t>
            </a:r>
          </a:p>
        </p:txBody>
      </p:sp>
      <p:sp>
        <p:nvSpPr>
          <p:cNvPr id="272" name="Section Title"/>
          <p:cNvSpPr txBox="1"/>
          <p:nvPr/>
        </p:nvSpPr>
        <p:spPr>
          <a:xfrm>
            <a:off x="10351361" y="5867192"/>
            <a:ext cx="4973637" cy="1120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6400">
                <a:solidFill>
                  <a:srgbClr val="264462"/>
                </a:solidFill>
              </a:defRPr>
            </a:lvl1pPr>
          </a:lstStyle>
          <a:p>
            <a:r>
              <a:t>Section Title</a:t>
            </a:r>
          </a:p>
        </p:txBody>
      </p:sp>
      <p:sp>
        <p:nvSpPr>
          <p:cNvPr id="273" name="Section Subtitle"/>
          <p:cNvSpPr txBox="1"/>
          <p:nvPr/>
        </p:nvSpPr>
        <p:spPr>
          <a:xfrm>
            <a:off x="10393464" y="6964044"/>
            <a:ext cx="4109085" cy="7876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spcBef>
                <a:spcPts val="5900"/>
              </a:spcBef>
              <a:defRPr sz="4400" b="0">
                <a:solidFill>
                  <a:srgbClr val="264462"/>
                </a:solidFill>
                <a:latin typeface="+mn-lt"/>
                <a:ea typeface="+mn-ea"/>
                <a:cs typeface="+mn-cs"/>
                <a:sym typeface="Helvetica Neue"/>
              </a:defRPr>
            </a:lvl1pPr>
          </a:lstStyle>
          <a:p>
            <a:r>
              <a:t>Section Subtitle</a:t>
            </a:r>
          </a:p>
        </p:txBody>
      </p:sp>
      <p:sp>
        <p:nvSpPr>
          <p:cNvPr id="274" name="Section Title"/>
          <p:cNvSpPr txBox="1"/>
          <p:nvPr/>
        </p:nvSpPr>
        <p:spPr>
          <a:xfrm>
            <a:off x="10351361" y="8949932"/>
            <a:ext cx="4973637" cy="1120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6400">
                <a:solidFill>
                  <a:srgbClr val="264462"/>
                </a:solidFill>
              </a:defRPr>
            </a:lvl1pPr>
          </a:lstStyle>
          <a:p>
            <a:r>
              <a:t>Section Title</a:t>
            </a:r>
          </a:p>
        </p:txBody>
      </p:sp>
      <p:sp>
        <p:nvSpPr>
          <p:cNvPr id="275" name="Section Subtitle"/>
          <p:cNvSpPr txBox="1"/>
          <p:nvPr/>
        </p:nvSpPr>
        <p:spPr>
          <a:xfrm>
            <a:off x="10393464" y="10046784"/>
            <a:ext cx="4109085" cy="7876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spcBef>
                <a:spcPts val="5900"/>
              </a:spcBef>
              <a:defRPr sz="4400" b="0">
                <a:solidFill>
                  <a:srgbClr val="264462"/>
                </a:solidFill>
                <a:latin typeface="+mn-lt"/>
                <a:ea typeface="+mn-ea"/>
                <a:cs typeface="+mn-cs"/>
                <a:sym typeface="Helvetica Neue"/>
              </a:defRPr>
            </a:lvl1pPr>
          </a:lstStyle>
          <a:p>
            <a:r>
              <a:t>Section Subtitle</a:t>
            </a:r>
          </a:p>
        </p:txBody>
      </p:sp>
      <p:sp>
        <p:nvSpPr>
          <p:cNvPr id="276" name="Rectangle"/>
          <p:cNvSpPr/>
          <p:nvPr/>
        </p:nvSpPr>
        <p:spPr>
          <a:xfrm>
            <a:off x="8570173" y="9507"/>
            <a:ext cx="15883818" cy="13696986"/>
          </a:xfrm>
          <a:prstGeom prst="rect">
            <a:avLst/>
          </a:prstGeom>
          <a:solidFill>
            <a:srgbClr val="264462"/>
          </a:solidFill>
          <a:ln w="12700">
            <a:miter lim="400000"/>
          </a:ln>
        </p:spPr>
        <p:txBody>
          <a:bodyPr lIns="71436" tIns="71436" rIns="71436" bIns="71436" anchor="ctr"/>
          <a:lstStyle/>
          <a:p>
            <a:pPr>
              <a:defRPr sz="3000" b="0">
                <a:solidFill>
                  <a:srgbClr val="264462"/>
                </a:solidFill>
                <a:latin typeface="Helvetica Neue Medium"/>
                <a:ea typeface="Helvetica Neue Medium"/>
                <a:cs typeface="Helvetica Neue Medium"/>
                <a:sym typeface="Helvetica Neue Medium"/>
              </a:defRPr>
            </a:pPr>
            <a:endParaRPr/>
          </a:p>
        </p:txBody>
      </p:sp>
      <p:sp>
        <p:nvSpPr>
          <p:cNvPr id="277" name="Body Level One…"/>
          <p:cNvSpPr txBox="1">
            <a:spLocks noGrp="1"/>
          </p:cNvSpPr>
          <p:nvPr>
            <p:ph type="body" sz="quarter" idx="1"/>
          </p:nvPr>
        </p:nvSpPr>
        <p:spPr>
          <a:xfrm>
            <a:off x="10853491" y="851332"/>
            <a:ext cx="1102037" cy="2187577"/>
          </a:xfrm>
          <a:prstGeom prst="rect">
            <a:avLst/>
          </a:prstGeom>
        </p:spPr>
        <p:txBody>
          <a:bodyPr lIns="71436" tIns="71436" rIns="71436" bIns="71436" anchor="ctr"/>
          <a:lstStyle>
            <a:lvl1pPr algn="ctr" defTabSz="821530">
              <a:defRPr sz="13400" b="1">
                <a:solidFill>
                  <a:srgbClr val="80CCA3"/>
                </a:solidFill>
                <a:latin typeface="Helvetica"/>
                <a:ea typeface="Helvetica"/>
                <a:cs typeface="Helvetica"/>
                <a:sym typeface="Helvetica"/>
              </a:defRPr>
            </a:lvl1pPr>
            <a:lvl2pPr algn="ctr" defTabSz="821530">
              <a:defRPr sz="13400" b="1">
                <a:solidFill>
                  <a:srgbClr val="80CCA3"/>
                </a:solidFill>
                <a:latin typeface="Helvetica"/>
                <a:ea typeface="Helvetica"/>
                <a:cs typeface="Helvetica"/>
                <a:sym typeface="Helvetica"/>
              </a:defRPr>
            </a:lvl2pPr>
            <a:lvl3pPr algn="ctr" defTabSz="821530">
              <a:defRPr sz="13400" b="1">
                <a:solidFill>
                  <a:srgbClr val="80CCA3"/>
                </a:solidFill>
                <a:latin typeface="Helvetica"/>
                <a:ea typeface="Helvetica"/>
                <a:cs typeface="Helvetica"/>
                <a:sym typeface="Helvetica"/>
              </a:defRPr>
            </a:lvl3pPr>
            <a:lvl4pPr algn="ctr" defTabSz="821530">
              <a:defRPr sz="13400" b="1">
                <a:solidFill>
                  <a:srgbClr val="80CCA3"/>
                </a:solidFill>
                <a:latin typeface="Helvetica"/>
                <a:ea typeface="Helvetica"/>
                <a:cs typeface="Helvetica"/>
                <a:sym typeface="Helvetica"/>
              </a:defRPr>
            </a:lvl4pPr>
            <a:lvl5pPr algn="ctr" defTabSz="821530">
              <a:defRPr sz="134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78" name="Rectangle 5"/>
          <p:cNvSpPr txBox="1">
            <a:spLocks noGrp="1"/>
          </p:cNvSpPr>
          <p:nvPr>
            <p:ph type="body" sz="quarter" idx="13"/>
          </p:nvPr>
        </p:nvSpPr>
        <p:spPr>
          <a:xfrm>
            <a:off x="14440326" y="1567295"/>
            <a:ext cx="8097058" cy="650241"/>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pic>
        <p:nvPicPr>
          <p:cNvPr id="279" name="Logo - White.pdf" descr="Logo - White.pdf"/>
          <p:cNvPicPr>
            <a:picLocks noChangeAspect="1"/>
          </p:cNvPicPr>
          <p:nvPr/>
        </p:nvPicPr>
        <p:blipFill>
          <a:blip r:embed="rId2"/>
          <a:srcRect l="51604"/>
          <a:stretch>
            <a:fillRect/>
          </a:stretch>
        </p:blipFill>
        <p:spPr>
          <a:xfrm>
            <a:off x="-32311" y="1527858"/>
            <a:ext cx="5260545" cy="10660285"/>
          </a:xfrm>
          <a:prstGeom prst="rect">
            <a:avLst/>
          </a:prstGeom>
          <a:ln w="12700">
            <a:miter lim="400000"/>
          </a:ln>
        </p:spPr>
      </p:pic>
      <p:sp>
        <p:nvSpPr>
          <p:cNvPr id="280" name="Slide Heading"/>
          <p:cNvSpPr txBox="1">
            <a:spLocks noGrp="1"/>
          </p:cNvSpPr>
          <p:nvPr>
            <p:ph type="body" sz="quarter" idx="14"/>
          </p:nvPr>
        </p:nvSpPr>
        <p:spPr>
          <a:xfrm>
            <a:off x="2264778" y="5700712"/>
            <a:ext cx="3703731" cy="2314577"/>
          </a:xfrm>
          <a:prstGeom prst="rect">
            <a:avLst/>
          </a:prstGeom>
        </p:spPr>
        <p:txBody>
          <a:bodyPr lIns="71436" tIns="71436" rIns="71436" bIns="71436" anchor="ctr"/>
          <a:lstStyle/>
          <a:p>
            <a:pPr algn="ctr" defTabSz="821530">
              <a:lnSpc>
                <a:spcPct val="90000"/>
              </a:lnSpc>
              <a:defRPr sz="7500" b="1">
                <a:solidFill>
                  <a:srgbClr val="264462"/>
                </a:solidFill>
                <a:latin typeface="Helvetica"/>
                <a:ea typeface="Helvetica"/>
                <a:cs typeface="Helvetica"/>
                <a:sym typeface="Helvetica"/>
              </a:defRPr>
            </a:pPr>
            <a:endParaRPr/>
          </a:p>
        </p:txBody>
      </p:sp>
      <p:sp>
        <p:nvSpPr>
          <p:cNvPr id="281" name="2"/>
          <p:cNvSpPr txBox="1">
            <a:spLocks noGrp="1"/>
          </p:cNvSpPr>
          <p:nvPr>
            <p:ph type="body" sz="quarter" idx="15"/>
          </p:nvPr>
        </p:nvSpPr>
        <p:spPr>
          <a:xfrm>
            <a:off x="10853491" y="3280850"/>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282" name="Rectangle 5"/>
          <p:cNvSpPr txBox="1">
            <a:spLocks noGrp="1"/>
          </p:cNvSpPr>
          <p:nvPr>
            <p:ph type="body" sz="quarter" idx="16"/>
          </p:nvPr>
        </p:nvSpPr>
        <p:spPr>
          <a:xfrm>
            <a:off x="14440326" y="3996813"/>
            <a:ext cx="8097058" cy="650241"/>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sp>
        <p:nvSpPr>
          <p:cNvPr id="283" name="3"/>
          <p:cNvSpPr txBox="1">
            <a:spLocks noGrp="1"/>
          </p:cNvSpPr>
          <p:nvPr>
            <p:ph type="body" sz="quarter" idx="17"/>
          </p:nvPr>
        </p:nvSpPr>
        <p:spPr>
          <a:xfrm>
            <a:off x="10853491" y="5745629"/>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284" name="Rectangle 5"/>
          <p:cNvSpPr txBox="1">
            <a:spLocks noGrp="1"/>
          </p:cNvSpPr>
          <p:nvPr>
            <p:ph type="body" sz="quarter" idx="18"/>
          </p:nvPr>
        </p:nvSpPr>
        <p:spPr>
          <a:xfrm>
            <a:off x="14440326" y="6461592"/>
            <a:ext cx="8097058" cy="650241"/>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sp>
        <p:nvSpPr>
          <p:cNvPr id="285" name="4"/>
          <p:cNvSpPr txBox="1">
            <a:spLocks noGrp="1"/>
          </p:cNvSpPr>
          <p:nvPr>
            <p:ph type="body" sz="quarter" idx="19"/>
          </p:nvPr>
        </p:nvSpPr>
        <p:spPr>
          <a:xfrm>
            <a:off x="10853491" y="8211360"/>
            <a:ext cx="1102037" cy="2187576"/>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286" name="Rectangle 5"/>
          <p:cNvSpPr txBox="1">
            <a:spLocks noGrp="1"/>
          </p:cNvSpPr>
          <p:nvPr>
            <p:ph type="body" sz="quarter" idx="20"/>
          </p:nvPr>
        </p:nvSpPr>
        <p:spPr>
          <a:xfrm>
            <a:off x="14440326" y="8927323"/>
            <a:ext cx="8097058" cy="650242"/>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sp>
        <p:nvSpPr>
          <p:cNvPr id="287" name="5"/>
          <p:cNvSpPr txBox="1">
            <a:spLocks noGrp="1"/>
          </p:cNvSpPr>
          <p:nvPr>
            <p:ph type="body" sz="quarter" idx="21"/>
          </p:nvPr>
        </p:nvSpPr>
        <p:spPr>
          <a:xfrm>
            <a:off x="10853491" y="10677091"/>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288" name="Rectangle 5"/>
          <p:cNvSpPr txBox="1">
            <a:spLocks noGrp="1"/>
          </p:cNvSpPr>
          <p:nvPr>
            <p:ph type="body" sz="quarter" idx="22"/>
          </p:nvPr>
        </p:nvSpPr>
        <p:spPr>
          <a:xfrm>
            <a:off x="14440326" y="11393054"/>
            <a:ext cx="8097058" cy="650242"/>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sp>
        <p:nvSpPr>
          <p:cNvPr id="28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Key Facts Slide (Print Friendly)">
    <p:spTree>
      <p:nvGrpSpPr>
        <p:cNvPr id="1" name=""/>
        <p:cNvGrpSpPr/>
        <p:nvPr/>
      </p:nvGrpSpPr>
      <p:grpSpPr>
        <a:xfrm>
          <a:off x="0" y="0"/>
          <a:ext cx="0" cy="0"/>
          <a:chOff x="0" y="0"/>
          <a:chExt cx="0" cy="0"/>
        </a:xfrm>
      </p:grpSpPr>
      <p:sp>
        <p:nvSpPr>
          <p:cNvPr id="296" name="Body Level One…"/>
          <p:cNvSpPr txBox="1">
            <a:spLocks noGrp="1"/>
          </p:cNvSpPr>
          <p:nvPr>
            <p:ph type="body" sz="quarter" idx="1"/>
          </p:nvPr>
        </p:nvSpPr>
        <p:spPr>
          <a:xfrm>
            <a:off x="10853491" y="851332"/>
            <a:ext cx="1102037" cy="2187577"/>
          </a:xfrm>
          <a:prstGeom prst="rect">
            <a:avLst/>
          </a:prstGeom>
        </p:spPr>
        <p:txBody>
          <a:bodyPr lIns="71436" tIns="71436" rIns="71436" bIns="71436" anchor="ctr"/>
          <a:lstStyle>
            <a:lvl1pPr algn="ctr" defTabSz="821530">
              <a:defRPr sz="13400" b="1">
                <a:solidFill>
                  <a:srgbClr val="80CCA3"/>
                </a:solidFill>
                <a:latin typeface="Helvetica"/>
                <a:ea typeface="Helvetica"/>
                <a:cs typeface="Helvetica"/>
                <a:sym typeface="Helvetica"/>
              </a:defRPr>
            </a:lvl1pPr>
            <a:lvl2pPr algn="ctr" defTabSz="821530">
              <a:defRPr sz="13400" b="1">
                <a:solidFill>
                  <a:srgbClr val="80CCA3"/>
                </a:solidFill>
                <a:latin typeface="Helvetica"/>
                <a:ea typeface="Helvetica"/>
                <a:cs typeface="Helvetica"/>
                <a:sym typeface="Helvetica"/>
              </a:defRPr>
            </a:lvl2pPr>
            <a:lvl3pPr algn="ctr" defTabSz="821530">
              <a:defRPr sz="13400" b="1">
                <a:solidFill>
                  <a:srgbClr val="80CCA3"/>
                </a:solidFill>
                <a:latin typeface="Helvetica"/>
                <a:ea typeface="Helvetica"/>
                <a:cs typeface="Helvetica"/>
                <a:sym typeface="Helvetica"/>
              </a:defRPr>
            </a:lvl3pPr>
            <a:lvl4pPr algn="ctr" defTabSz="821530">
              <a:defRPr sz="13400" b="1">
                <a:solidFill>
                  <a:srgbClr val="80CCA3"/>
                </a:solidFill>
                <a:latin typeface="Helvetica"/>
                <a:ea typeface="Helvetica"/>
                <a:cs typeface="Helvetica"/>
                <a:sym typeface="Helvetica"/>
              </a:defRPr>
            </a:lvl4pPr>
            <a:lvl5pPr algn="ctr" defTabSz="821530">
              <a:defRPr sz="134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97" name="Rectangle 5"/>
          <p:cNvSpPr txBox="1">
            <a:spLocks noGrp="1"/>
          </p:cNvSpPr>
          <p:nvPr>
            <p:ph type="body" sz="quarter" idx="13"/>
          </p:nvPr>
        </p:nvSpPr>
        <p:spPr>
          <a:xfrm>
            <a:off x="14440326" y="1567295"/>
            <a:ext cx="8097058" cy="650241"/>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298" name="Slide Heading"/>
          <p:cNvSpPr txBox="1">
            <a:spLocks noGrp="1"/>
          </p:cNvSpPr>
          <p:nvPr>
            <p:ph type="body" sz="quarter" idx="14"/>
          </p:nvPr>
        </p:nvSpPr>
        <p:spPr>
          <a:xfrm>
            <a:off x="3354027" y="5700712"/>
            <a:ext cx="3703731" cy="2314577"/>
          </a:xfrm>
          <a:prstGeom prst="rect">
            <a:avLst/>
          </a:prstGeom>
        </p:spPr>
        <p:txBody>
          <a:bodyPr lIns="71436" tIns="71436" rIns="71436" bIns="71436" anchor="ctr"/>
          <a:lstStyle/>
          <a:p>
            <a:pPr algn="ctr" defTabSz="821530">
              <a:lnSpc>
                <a:spcPct val="90000"/>
              </a:lnSpc>
              <a:defRPr sz="7500" b="1">
                <a:solidFill>
                  <a:srgbClr val="264462"/>
                </a:solidFill>
                <a:latin typeface="Helvetica"/>
                <a:ea typeface="Helvetica"/>
                <a:cs typeface="Helvetica"/>
                <a:sym typeface="Helvetica"/>
              </a:defRPr>
            </a:pPr>
            <a:endParaRPr/>
          </a:p>
        </p:txBody>
      </p:sp>
      <p:sp>
        <p:nvSpPr>
          <p:cNvPr id="299" name="2"/>
          <p:cNvSpPr txBox="1">
            <a:spLocks noGrp="1"/>
          </p:cNvSpPr>
          <p:nvPr>
            <p:ph type="body" sz="quarter" idx="15"/>
          </p:nvPr>
        </p:nvSpPr>
        <p:spPr>
          <a:xfrm>
            <a:off x="10853491" y="3280850"/>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300" name="Rectangle 5"/>
          <p:cNvSpPr txBox="1">
            <a:spLocks noGrp="1"/>
          </p:cNvSpPr>
          <p:nvPr>
            <p:ph type="body" sz="quarter" idx="16"/>
          </p:nvPr>
        </p:nvSpPr>
        <p:spPr>
          <a:xfrm>
            <a:off x="14440326" y="3996813"/>
            <a:ext cx="8097058" cy="650241"/>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301" name="3"/>
          <p:cNvSpPr txBox="1">
            <a:spLocks noGrp="1"/>
          </p:cNvSpPr>
          <p:nvPr>
            <p:ph type="body" sz="quarter" idx="17"/>
          </p:nvPr>
        </p:nvSpPr>
        <p:spPr>
          <a:xfrm>
            <a:off x="10853491" y="5745629"/>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302" name="Rectangle 5"/>
          <p:cNvSpPr txBox="1">
            <a:spLocks noGrp="1"/>
          </p:cNvSpPr>
          <p:nvPr>
            <p:ph type="body" sz="quarter" idx="18"/>
          </p:nvPr>
        </p:nvSpPr>
        <p:spPr>
          <a:xfrm>
            <a:off x="14440326" y="6461592"/>
            <a:ext cx="8097058" cy="650241"/>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303" name="4"/>
          <p:cNvSpPr txBox="1">
            <a:spLocks noGrp="1"/>
          </p:cNvSpPr>
          <p:nvPr>
            <p:ph type="body" sz="quarter" idx="19"/>
          </p:nvPr>
        </p:nvSpPr>
        <p:spPr>
          <a:xfrm>
            <a:off x="10853491" y="8211360"/>
            <a:ext cx="1102037" cy="2187576"/>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304" name="Rectangle 5"/>
          <p:cNvSpPr txBox="1">
            <a:spLocks noGrp="1"/>
          </p:cNvSpPr>
          <p:nvPr>
            <p:ph type="body" sz="quarter" idx="20"/>
          </p:nvPr>
        </p:nvSpPr>
        <p:spPr>
          <a:xfrm>
            <a:off x="14440326" y="8927323"/>
            <a:ext cx="8097058" cy="650242"/>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305" name="5"/>
          <p:cNvSpPr txBox="1">
            <a:spLocks noGrp="1"/>
          </p:cNvSpPr>
          <p:nvPr>
            <p:ph type="body" sz="quarter" idx="21"/>
          </p:nvPr>
        </p:nvSpPr>
        <p:spPr>
          <a:xfrm>
            <a:off x="10853491" y="10677091"/>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306" name="Rectangle 5"/>
          <p:cNvSpPr txBox="1">
            <a:spLocks noGrp="1"/>
          </p:cNvSpPr>
          <p:nvPr>
            <p:ph type="body" sz="quarter" idx="22"/>
          </p:nvPr>
        </p:nvSpPr>
        <p:spPr>
          <a:xfrm>
            <a:off x="14440326" y="11393054"/>
            <a:ext cx="8097058" cy="650242"/>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307" name="Line"/>
          <p:cNvSpPr>
            <a:spLocks noGrp="1"/>
          </p:cNvSpPr>
          <p:nvPr>
            <p:ph type="body" sz="quarter" idx="23"/>
          </p:nvPr>
        </p:nvSpPr>
        <p:spPr>
          <a:xfrm rot="10800000">
            <a:off x="9082507" y="1389015"/>
            <a:ext cx="2" cy="109008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01600">
            <a:solidFill>
              <a:srgbClr val="80CCA3"/>
            </a:solidFill>
          </a:ln>
        </p:spPr>
        <p:txBody>
          <a:bodyPr lIns="71436" tIns="71436" rIns="71436" bIns="71436" anchor="ctr"/>
          <a:lstStyle/>
          <a:p>
            <a:endParaRPr/>
          </a:p>
        </p:txBody>
      </p:sp>
      <p:sp>
        <p:nvSpPr>
          <p:cNvPr id="30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ext and Image Slide">
    <p:bg>
      <p:bgPr>
        <a:solidFill>
          <a:srgbClr val="FFFDED"/>
        </a:solidFill>
        <a:effectLst/>
      </p:bgPr>
    </p:bg>
    <p:spTree>
      <p:nvGrpSpPr>
        <p:cNvPr id="1" name=""/>
        <p:cNvGrpSpPr/>
        <p:nvPr/>
      </p:nvGrpSpPr>
      <p:grpSpPr>
        <a:xfrm>
          <a:off x="0" y="0"/>
          <a:ext cx="0" cy="0"/>
          <a:chOff x="0" y="0"/>
          <a:chExt cx="0" cy="0"/>
        </a:xfrm>
      </p:grpSpPr>
      <p:sp>
        <p:nvSpPr>
          <p:cNvPr id="315" name="Rectangle"/>
          <p:cNvSpPr/>
          <p:nvPr/>
        </p:nvSpPr>
        <p:spPr>
          <a:xfrm>
            <a:off x="-18254" y="6946107"/>
            <a:ext cx="24420508" cy="6814227"/>
          </a:xfrm>
          <a:prstGeom prst="rect">
            <a:avLst/>
          </a:prstGeom>
          <a:solidFill>
            <a:srgbClr val="264462"/>
          </a:solidFill>
          <a:ln w="12700">
            <a:miter lim="400000"/>
          </a:ln>
        </p:spPr>
        <p:txBody>
          <a:bodyPr lIns="71436" tIns="71436" rIns="71436" bIns="71436"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316" name="Image"/>
          <p:cNvSpPr>
            <a:spLocks noGrp="1"/>
          </p:cNvSpPr>
          <p:nvPr>
            <p:ph type="pic" sz="quarter" idx="13"/>
          </p:nvPr>
        </p:nvSpPr>
        <p:spPr>
          <a:xfrm>
            <a:off x="1119821" y="3923191"/>
            <a:ext cx="4949082" cy="6598775"/>
          </a:xfrm>
          <a:prstGeom prst="rect">
            <a:avLst/>
          </a:prstGeom>
        </p:spPr>
        <p:txBody>
          <a:bodyPr lIns="91439" tIns="45719" rIns="91439" bIns="45719">
            <a:noAutofit/>
          </a:bodyPr>
          <a:lstStyle/>
          <a:p>
            <a:endParaRPr/>
          </a:p>
        </p:txBody>
      </p:sp>
      <p:sp>
        <p:nvSpPr>
          <p:cNvPr id="317" name="Body Level One…"/>
          <p:cNvSpPr txBox="1">
            <a:spLocks noGrp="1"/>
          </p:cNvSpPr>
          <p:nvPr>
            <p:ph type="body" sz="quarter" idx="1"/>
          </p:nvPr>
        </p:nvSpPr>
        <p:spPr>
          <a:xfrm>
            <a:off x="1860169" y="11998714"/>
            <a:ext cx="3468386" cy="396242"/>
          </a:xfrm>
          <a:prstGeom prst="rect">
            <a:avLst/>
          </a:prstGeom>
        </p:spPr>
        <p:txBody>
          <a:bodyPr lIns="45718" tIns="45718" rIns="45718" bIns="45718"/>
          <a:lstStyle>
            <a:lvl1pPr algn="ctr" defTabSz="821530">
              <a:defRPr sz="2000" b="1">
                <a:solidFill>
                  <a:srgbClr val="FFFDED"/>
                </a:solidFill>
                <a:latin typeface="Helvetica"/>
                <a:ea typeface="Helvetica"/>
                <a:cs typeface="Helvetica"/>
                <a:sym typeface="Helvetica"/>
              </a:defRPr>
            </a:lvl1pPr>
            <a:lvl2pPr algn="ctr" defTabSz="821530">
              <a:defRPr sz="2000" b="1">
                <a:solidFill>
                  <a:srgbClr val="FFFDED"/>
                </a:solidFill>
                <a:latin typeface="Helvetica"/>
                <a:ea typeface="Helvetica"/>
                <a:cs typeface="Helvetica"/>
                <a:sym typeface="Helvetica"/>
              </a:defRPr>
            </a:lvl2pPr>
            <a:lvl3pPr algn="ctr" defTabSz="821530">
              <a:defRPr sz="2000" b="1">
                <a:solidFill>
                  <a:srgbClr val="FFFDED"/>
                </a:solidFill>
                <a:latin typeface="Helvetica"/>
                <a:ea typeface="Helvetica"/>
                <a:cs typeface="Helvetica"/>
                <a:sym typeface="Helvetica"/>
              </a:defRPr>
            </a:lvl3pPr>
            <a:lvl4pPr algn="ctr" defTabSz="821530">
              <a:defRPr sz="2000" b="1">
                <a:solidFill>
                  <a:srgbClr val="FFFDED"/>
                </a:solidFill>
                <a:latin typeface="Helvetica"/>
                <a:ea typeface="Helvetica"/>
                <a:cs typeface="Helvetica"/>
                <a:sym typeface="Helvetica"/>
              </a:defRPr>
            </a:lvl4pPr>
            <a:lvl5pPr algn="ctr" defTabSz="821530">
              <a:defRPr sz="2000" b="1">
                <a:solidFill>
                  <a:srgbClr val="FFFDED"/>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318" name="Rectangle 14"/>
          <p:cNvSpPr txBox="1">
            <a:spLocks noGrp="1"/>
          </p:cNvSpPr>
          <p:nvPr>
            <p:ph type="body" sz="quarter" idx="14"/>
          </p:nvPr>
        </p:nvSpPr>
        <p:spPr>
          <a:xfrm>
            <a:off x="2290268" y="11444995"/>
            <a:ext cx="2742462" cy="497841"/>
          </a:xfrm>
          <a:prstGeom prst="rect">
            <a:avLst/>
          </a:prstGeom>
        </p:spPr>
        <p:txBody>
          <a:bodyPr lIns="45718" tIns="45718" rIns="45718" bIns="45718"/>
          <a:lstStyle/>
          <a:p>
            <a:pPr algn="ctr" defTabSz="821530">
              <a:defRPr sz="2700" b="1">
                <a:solidFill>
                  <a:srgbClr val="FFFDED"/>
                </a:solidFill>
                <a:latin typeface="Helvetica"/>
                <a:ea typeface="Helvetica"/>
                <a:cs typeface="Helvetica"/>
                <a:sym typeface="Helvetica"/>
              </a:defRPr>
            </a:pPr>
            <a:endParaRPr/>
          </a:p>
        </p:txBody>
      </p:sp>
      <p:sp>
        <p:nvSpPr>
          <p:cNvPr id="319" name="Rectangle 21"/>
          <p:cNvSpPr txBox="1">
            <a:spLocks noGrp="1"/>
          </p:cNvSpPr>
          <p:nvPr>
            <p:ph type="body" sz="quarter" idx="15"/>
          </p:nvPr>
        </p:nvSpPr>
        <p:spPr>
          <a:xfrm>
            <a:off x="1070599" y="1013049"/>
            <a:ext cx="15457469" cy="1412243"/>
          </a:xfrm>
          <a:prstGeom prst="rect">
            <a:avLst/>
          </a:prstGeom>
        </p:spPr>
        <p:txBody>
          <a:bodyPr lIns="45718" tIns="45718" rIns="45718" bIns="45718"/>
          <a:lstStyle/>
          <a:p>
            <a:pPr defTabSz="821530">
              <a:defRPr sz="8700" b="1">
                <a:solidFill>
                  <a:srgbClr val="264462"/>
                </a:solidFill>
                <a:latin typeface="Helvetica"/>
                <a:ea typeface="Helvetica"/>
                <a:cs typeface="Helvetica"/>
                <a:sym typeface="Helvetica"/>
              </a:defRPr>
            </a:pPr>
            <a:endParaRPr/>
          </a:p>
        </p:txBody>
      </p:sp>
      <p:sp>
        <p:nvSpPr>
          <p:cNvPr id="320" name="Rectangle 28"/>
          <p:cNvSpPr txBox="1">
            <a:spLocks noGrp="1"/>
          </p:cNvSpPr>
          <p:nvPr>
            <p:ph type="body" sz="quarter" idx="16"/>
          </p:nvPr>
        </p:nvSpPr>
        <p:spPr>
          <a:xfrm>
            <a:off x="1466558" y="10761736"/>
            <a:ext cx="4255608"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21" name="01"/>
          <p:cNvSpPr txBox="1">
            <a:spLocks noGrp="1"/>
          </p:cNvSpPr>
          <p:nvPr>
            <p:ph type="body" sz="quarter" idx="17"/>
          </p:nvPr>
        </p:nvSpPr>
        <p:spPr>
          <a:xfrm>
            <a:off x="2641849"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22" name="Image"/>
          <p:cNvSpPr>
            <a:spLocks noGrp="1"/>
          </p:cNvSpPr>
          <p:nvPr>
            <p:ph type="pic" sz="quarter" idx="18"/>
          </p:nvPr>
        </p:nvSpPr>
        <p:spPr>
          <a:xfrm>
            <a:off x="6906490" y="3923191"/>
            <a:ext cx="4949081" cy="6598775"/>
          </a:xfrm>
          <a:prstGeom prst="rect">
            <a:avLst/>
          </a:prstGeom>
        </p:spPr>
        <p:txBody>
          <a:bodyPr lIns="91439" tIns="45719" rIns="91439" bIns="45719">
            <a:noAutofit/>
          </a:bodyPr>
          <a:lstStyle/>
          <a:p>
            <a:endParaRPr/>
          </a:p>
        </p:txBody>
      </p:sp>
      <p:sp>
        <p:nvSpPr>
          <p:cNvPr id="323" name="Image"/>
          <p:cNvSpPr>
            <a:spLocks noGrp="1"/>
          </p:cNvSpPr>
          <p:nvPr>
            <p:ph type="pic" sz="quarter" idx="19"/>
          </p:nvPr>
        </p:nvSpPr>
        <p:spPr>
          <a:xfrm>
            <a:off x="12642205" y="3923191"/>
            <a:ext cx="4949079" cy="6598775"/>
          </a:xfrm>
          <a:prstGeom prst="rect">
            <a:avLst/>
          </a:prstGeom>
        </p:spPr>
        <p:txBody>
          <a:bodyPr lIns="91439" tIns="45719" rIns="91439" bIns="45719">
            <a:noAutofit/>
          </a:bodyPr>
          <a:lstStyle/>
          <a:p>
            <a:endParaRPr/>
          </a:p>
        </p:txBody>
      </p:sp>
      <p:sp>
        <p:nvSpPr>
          <p:cNvPr id="324" name="Image"/>
          <p:cNvSpPr>
            <a:spLocks noGrp="1"/>
          </p:cNvSpPr>
          <p:nvPr>
            <p:ph type="pic" sz="quarter" idx="20"/>
          </p:nvPr>
        </p:nvSpPr>
        <p:spPr>
          <a:xfrm>
            <a:off x="18377920" y="3923191"/>
            <a:ext cx="4949081" cy="6598775"/>
          </a:xfrm>
          <a:prstGeom prst="rect">
            <a:avLst/>
          </a:prstGeom>
        </p:spPr>
        <p:txBody>
          <a:bodyPr lIns="91439" tIns="45719" rIns="91439" bIns="45719">
            <a:noAutofit/>
          </a:bodyPr>
          <a:lstStyle/>
          <a:p>
            <a:endParaRPr/>
          </a:p>
        </p:txBody>
      </p:sp>
      <p:sp>
        <p:nvSpPr>
          <p:cNvPr id="325" name="02"/>
          <p:cNvSpPr txBox="1">
            <a:spLocks noGrp="1"/>
          </p:cNvSpPr>
          <p:nvPr>
            <p:ph type="body" sz="quarter" idx="21"/>
          </p:nvPr>
        </p:nvSpPr>
        <p:spPr>
          <a:xfrm>
            <a:off x="8262591"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26" name="03"/>
          <p:cNvSpPr txBox="1">
            <a:spLocks noGrp="1"/>
          </p:cNvSpPr>
          <p:nvPr>
            <p:ph type="body" sz="quarter" idx="22"/>
          </p:nvPr>
        </p:nvSpPr>
        <p:spPr>
          <a:xfrm>
            <a:off x="13969375"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27" name="04"/>
          <p:cNvSpPr txBox="1">
            <a:spLocks noGrp="1"/>
          </p:cNvSpPr>
          <p:nvPr>
            <p:ph type="body" sz="quarter" idx="23"/>
          </p:nvPr>
        </p:nvSpPr>
        <p:spPr>
          <a:xfrm>
            <a:off x="19643825"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28" name="Rectangle 13"/>
          <p:cNvSpPr txBox="1">
            <a:spLocks noGrp="1"/>
          </p:cNvSpPr>
          <p:nvPr>
            <p:ph type="body" sz="quarter" idx="24"/>
          </p:nvPr>
        </p:nvSpPr>
        <p:spPr>
          <a:xfrm>
            <a:off x="7608660" y="11998714"/>
            <a:ext cx="3468387" cy="396242"/>
          </a:xfrm>
          <a:prstGeom prst="rect">
            <a:avLst/>
          </a:prstGeom>
        </p:spPr>
        <p:txBody>
          <a:bodyPr lIns="45718" tIns="45718" rIns="45718" bIns="45718"/>
          <a:lstStyle/>
          <a:p>
            <a:pPr algn="ctr" defTabSz="821530">
              <a:defRPr sz="2000" b="1">
                <a:solidFill>
                  <a:srgbClr val="FFFDED"/>
                </a:solidFill>
                <a:latin typeface="Helvetica"/>
                <a:ea typeface="Helvetica"/>
                <a:cs typeface="Helvetica"/>
                <a:sym typeface="Helvetica"/>
              </a:defRPr>
            </a:pPr>
            <a:endParaRPr/>
          </a:p>
        </p:txBody>
      </p:sp>
      <p:sp>
        <p:nvSpPr>
          <p:cNvPr id="329" name="Rectangle 13"/>
          <p:cNvSpPr txBox="1">
            <a:spLocks noGrp="1"/>
          </p:cNvSpPr>
          <p:nvPr>
            <p:ph type="body" sz="quarter" idx="25"/>
          </p:nvPr>
        </p:nvSpPr>
        <p:spPr>
          <a:xfrm>
            <a:off x="13357113" y="11998714"/>
            <a:ext cx="3468387" cy="396242"/>
          </a:xfrm>
          <a:prstGeom prst="rect">
            <a:avLst/>
          </a:prstGeom>
        </p:spPr>
        <p:txBody>
          <a:bodyPr lIns="45718" tIns="45718" rIns="45718" bIns="45718"/>
          <a:lstStyle/>
          <a:p>
            <a:pPr algn="ctr" defTabSz="821530">
              <a:defRPr sz="2000" b="1">
                <a:solidFill>
                  <a:srgbClr val="FFFDED"/>
                </a:solidFill>
                <a:latin typeface="Helvetica"/>
                <a:ea typeface="Helvetica"/>
                <a:cs typeface="Helvetica"/>
                <a:sym typeface="Helvetica"/>
              </a:defRPr>
            </a:pPr>
            <a:endParaRPr/>
          </a:p>
        </p:txBody>
      </p:sp>
      <p:sp>
        <p:nvSpPr>
          <p:cNvPr id="330" name="Rectangle 13"/>
          <p:cNvSpPr txBox="1">
            <a:spLocks noGrp="1"/>
          </p:cNvSpPr>
          <p:nvPr>
            <p:ph type="body" sz="quarter" idx="26"/>
          </p:nvPr>
        </p:nvSpPr>
        <p:spPr>
          <a:xfrm>
            <a:off x="19118265" y="11998714"/>
            <a:ext cx="3468388" cy="396242"/>
          </a:xfrm>
          <a:prstGeom prst="rect">
            <a:avLst/>
          </a:prstGeom>
        </p:spPr>
        <p:txBody>
          <a:bodyPr lIns="45718" tIns="45718" rIns="45718" bIns="45718"/>
          <a:lstStyle/>
          <a:p>
            <a:pPr algn="ctr" defTabSz="821530">
              <a:defRPr sz="2000" b="1">
                <a:solidFill>
                  <a:srgbClr val="FFFDED"/>
                </a:solidFill>
                <a:latin typeface="Helvetica"/>
                <a:ea typeface="Helvetica"/>
                <a:cs typeface="Helvetica"/>
                <a:sym typeface="Helvetica"/>
              </a:defRPr>
            </a:pPr>
            <a:endParaRPr/>
          </a:p>
        </p:txBody>
      </p:sp>
      <p:sp>
        <p:nvSpPr>
          <p:cNvPr id="331" name="Rectangle 28"/>
          <p:cNvSpPr txBox="1">
            <a:spLocks noGrp="1"/>
          </p:cNvSpPr>
          <p:nvPr>
            <p:ph type="body" sz="quarter" idx="27"/>
          </p:nvPr>
        </p:nvSpPr>
        <p:spPr>
          <a:xfrm>
            <a:off x="7215051" y="10761736"/>
            <a:ext cx="4255606"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32" name="Rectangle 28"/>
          <p:cNvSpPr txBox="1">
            <a:spLocks noGrp="1"/>
          </p:cNvSpPr>
          <p:nvPr>
            <p:ph type="body" sz="quarter" idx="28"/>
          </p:nvPr>
        </p:nvSpPr>
        <p:spPr>
          <a:xfrm>
            <a:off x="12963503" y="10761736"/>
            <a:ext cx="4255606"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33" name="Rectangle 28"/>
          <p:cNvSpPr txBox="1">
            <a:spLocks noGrp="1"/>
          </p:cNvSpPr>
          <p:nvPr>
            <p:ph type="body" sz="quarter" idx="29"/>
          </p:nvPr>
        </p:nvSpPr>
        <p:spPr>
          <a:xfrm>
            <a:off x="18627227" y="10761736"/>
            <a:ext cx="4255607"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34" name="Rectangle 14"/>
          <p:cNvSpPr txBox="1">
            <a:spLocks noGrp="1"/>
          </p:cNvSpPr>
          <p:nvPr>
            <p:ph type="body" sz="quarter" idx="30"/>
          </p:nvPr>
        </p:nvSpPr>
        <p:spPr>
          <a:xfrm>
            <a:off x="8009800" y="11444995"/>
            <a:ext cx="2742461" cy="497841"/>
          </a:xfrm>
          <a:prstGeom prst="rect">
            <a:avLst/>
          </a:prstGeom>
        </p:spPr>
        <p:txBody>
          <a:bodyPr lIns="45718" tIns="45718" rIns="45718" bIns="45718"/>
          <a:lstStyle/>
          <a:p>
            <a:pPr algn="ctr" defTabSz="821530">
              <a:defRPr sz="2700" b="1">
                <a:solidFill>
                  <a:srgbClr val="FFFDED"/>
                </a:solidFill>
                <a:latin typeface="Helvetica"/>
                <a:ea typeface="Helvetica"/>
                <a:cs typeface="Helvetica"/>
                <a:sym typeface="Helvetica"/>
              </a:defRPr>
            </a:pPr>
            <a:endParaRPr/>
          </a:p>
        </p:txBody>
      </p:sp>
      <p:sp>
        <p:nvSpPr>
          <p:cNvPr id="335" name="Rectangle 14"/>
          <p:cNvSpPr txBox="1">
            <a:spLocks noGrp="1"/>
          </p:cNvSpPr>
          <p:nvPr>
            <p:ph type="body" sz="quarter" idx="31"/>
          </p:nvPr>
        </p:nvSpPr>
        <p:spPr>
          <a:xfrm>
            <a:off x="13720075" y="11444995"/>
            <a:ext cx="2742462" cy="497841"/>
          </a:xfrm>
          <a:prstGeom prst="rect">
            <a:avLst/>
          </a:prstGeom>
        </p:spPr>
        <p:txBody>
          <a:bodyPr lIns="45718" tIns="45718" rIns="45718" bIns="45718"/>
          <a:lstStyle/>
          <a:p>
            <a:pPr algn="ctr" defTabSz="821530">
              <a:defRPr sz="2700" b="1">
                <a:solidFill>
                  <a:srgbClr val="FFFDED"/>
                </a:solidFill>
                <a:latin typeface="Helvetica"/>
                <a:ea typeface="Helvetica"/>
                <a:cs typeface="Helvetica"/>
                <a:sym typeface="Helvetica"/>
              </a:defRPr>
            </a:pPr>
            <a:endParaRPr/>
          </a:p>
        </p:txBody>
      </p:sp>
      <p:sp>
        <p:nvSpPr>
          <p:cNvPr id="336" name="Rectangle 14"/>
          <p:cNvSpPr txBox="1">
            <a:spLocks noGrp="1"/>
          </p:cNvSpPr>
          <p:nvPr>
            <p:ph type="body" sz="quarter" idx="32"/>
          </p:nvPr>
        </p:nvSpPr>
        <p:spPr>
          <a:xfrm>
            <a:off x="19481229" y="11444995"/>
            <a:ext cx="2742461" cy="497841"/>
          </a:xfrm>
          <a:prstGeom prst="rect">
            <a:avLst/>
          </a:prstGeom>
        </p:spPr>
        <p:txBody>
          <a:bodyPr lIns="45718" tIns="45718" rIns="45718" bIns="45718"/>
          <a:lstStyle/>
          <a:p>
            <a:pPr algn="ctr" defTabSz="821530">
              <a:defRPr sz="2700" b="1">
                <a:solidFill>
                  <a:srgbClr val="FFFDED"/>
                </a:solidFill>
                <a:latin typeface="Helvetica"/>
                <a:ea typeface="Helvetica"/>
                <a:cs typeface="Helvetica"/>
                <a:sym typeface="Helvetica"/>
              </a:defRPr>
            </a:pPr>
            <a:endParaRPr/>
          </a:p>
        </p:txBody>
      </p:sp>
      <p:sp>
        <p:nvSpPr>
          <p:cNvPr id="337"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Slide 2">
    <p:bg>
      <p:bgPr>
        <a:solidFill>
          <a:srgbClr val="80CCA3"/>
        </a:solidFill>
        <a:effectLst/>
      </p:bgPr>
    </p:bg>
    <p:spTree>
      <p:nvGrpSpPr>
        <p:cNvPr id="1" name=""/>
        <p:cNvGrpSpPr/>
        <p:nvPr/>
      </p:nvGrpSpPr>
      <p:grpSpPr>
        <a:xfrm>
          <a:off x="0" y="0"/>
          <a:ext cx="0" cy="0"/>
          <a:chOff x="0" y="0"/>
          <a:chExt cx="0" cy="0"/>
        </a:xfrm>
      </p:grpSpPr>
      <p:sp>
        <p:nvSpPr>
          <p:cNvPr id="22" name="Line"/>
          <p:cNvSpPr/>
          <p:nvPr/>
        </p:nvSpPr>
        <p:spPr>
          <a:xfrm>
            <a:off x="5985998" y="7632700"/>
            <a:ext cx="12412004" cy="0"/>
          </a:xfrm>
          <a:prstGeom prst="line">
            <a:avLst/>
          </a:prstGeom>
          <a:ln w="139700">
            <a:solidFill>
              <a:srgbClr val="264462"/>
            </a:solidFill>
            <a:miter lim="400000"/>
          </a:ln>
        </p:spPr>
        <p:txBody>
          <a:bodyPr lIns="45718" tIns="45718" rIns="45718" bIns="45718"/>
          <a:lstStyle/>
          <a:p>
            <a:endParaRPr/>
          </a:p>
        </p:txBody>
      </p:sp>
      <p:pic>
        <p:nvPicPr>
          <p:cNvPr id="23" name="Logo - Colour.pdf" descr="Logo - Colour.pdf"/>
          <p:cNvPicPr>
            <a:picLocks noChangeAspect="1"/>
          </p:cNvPicPr>
          <p:nvPr/>
        </p:nvPicPr>
        <p:blipFill>
          <a:blip r:embed="rId2"/>
          <a:srcRect b="22323"/>
          <a:stretch>
            <a:fillRect/>
          </a:stretch>
        </p:blipFill>
        <p:spPr>
          <a:xfrm>
            <a:off x="9968706" y="1778261"/>
            <a:ext cx="4446783" cy="2471174"/>
          </a:xfrm>
          <a:prstGeom prst="rect">
            <a:avLst/>
          </a:prstGeom>
          <a:ln w="12700">
            <a:miter lim="400000"/>
          </a:ln>
        </p:spPr>
      </p:pic>
      <p:sp>
        <p:nvSpPr>
          <p:cNvPr id="24" name="Body Level One…"/>
          <p:cNvSpPr txBox="1">
            <a:spLocks noGrp="1"/>
          </p:cNvSpPr>
          <p:nvPr>
            <p:ph type="body" sz="quarter" idx="1"/>
          </p:nvPr>
        </p:nvSpPr>
        <p:spPr>
          <a:xfrm>
            <a:off x="11617925" y="9626642"/>
            <a:ext cx="1148149" cy="701677"/>
          </a:xfrm>
          <a:prstGeom prst="rect">
            <a:avLst/>
          </a:prstGeom>
        </p:spPr>
        <p:txBody>
          <a:bodyPr lIns="71436" tIns="71436" rIns="71436" bIns="71436" anchor="ctr"/>
          <a:lstStyle>
            <a:lvl1pPr algn="ctr" defTabSz="821530">
              <a:defRPr sz="3700" b="1">
                <a:solidFill>
                  <a:srgbClr val="FFFFFF"/>
                </a:solidFill>
                <a:latin typeface="Helvetica"/>
                <a:ea typeface="Helvetica"/>
                <a:cs typeface="Helvetica"/>
                <a:sym typeface="Helvetica"/>
              </a:defRPr>
            </a:lvl1pPr>
            <a:lvl2pPr algn="ctr" defTabSz="821530">
              <a:defRPr sz="3700" b="1">
                <a:solidFill>
                  <a:srgbClr val="FFFFFF"/>
                </a:solidFill>
                <a:latin typeface="Helvetica"/>
                <a:ea typeface="Helvetica"/>
                <a:cs typeface="Helvetica"/>
                <a:sym typeface="Helvetica"/>
              </a:defRPr>
            </a:lvl2pPr>
            <a:lvl3pPr algn="ctr" defTabSz="821530">
              <a:defRPr sz="3700" b="1">
                <a:solidFill>
                  <a:srgbClr val="FFFFFF"/>
                </a:solidFill>
                <a:latin typeface="Helvetica"/>
                <a:ea typeface="Helvetica"/>
                <a:cs typeface="Helvetica"/>
                <a:sym typeface="Helvetica"/>
              </a:defRPr>
            </a:lvl3pPr>
            <a:lvl4pPr algn="ctr" defTabSz="821530">
              <a:defRPr sz="3700" b="1">
                <a:solidFill>
                  <a:srgbClr val="FFFFFF"/>
                </a:solidFill>
                <a:latin typeface="Helvetica"/>
                <a:ea typeface="Helvetica"/>
                <a:cs typeface="Helvetica"/>
                <a:sym typeface="Helvetica"/>
              </a:defRPr>
            </a:lvl4pPr>
            <a:lvl5pPr algn="ctr" defTabSz="821530">
              <a:defRPr sz="3700" b="1">
                <a:solidFill>
                  <a:srgbClr val="FFFFFF"/>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5" name="Chargefox"/>
          <p:cNvSpPr txBox="1">
            <a:spLocks noGrp="1"/>
          </p:cNvSpPr>
          <p:nvPr>
            <p:ph type="body" sz="half" idx="13"/>
          </p:nvPr>
        </p:nvSpPr>
        <p:spPr>
          <a:xfrm>
            <a:off x="4833937" y="3433845"/>
            <a:ext cx="14716128" cy="4643440"/>
          </a:xfrm>
          <a:prstGeom prst="rect">
            <a:avLst/>
          </a:prstGeom>
        </p:spPr>
        <p:txBody>
          <a:bodyPr lIns="71436" tIns="71436" rIns="71436" bIns="71436" anchor="ctr"/>
          <a:lstStyle/>
          <a:p>
            <a:pPr algn="ctr" defTabSz="821530">
              <a:defRPr sz="16300" b="1">
                <a:solidFill>
                  <a:srgbClr val="264462"/>
                </a:solidFill>
                <a:latin typeface="Helvetica"/>
                <a:ea typeface="Helvetica"/>
                <a:cs typeface="Helvetica"/>
                <a:sym typeface="Helvetica"/>
              </a:defRPr>
            </a:pPr>
            <a:endParaRPr/>
          </a:p>
        </p:txBody>
      </p:sp>
      <p:sp>
        <p:nvSpPr>
          <p:cNvPr id="26" name="Presentation Title"/>
          <p:cNvSpPr txBox="1">
            <a:spLocks noGrp="1"/>
          </p:cNvSpPr>
          <p:nvPr>
            <p:ph type="body" sz="quarter" idx="14"/>
          </p:nvPr>
        </p:nvSpPr>
        <p:spPr>
          <a:xfrm>
            <a:off x="4833937" y="8194671"/>
            <a:ext cx="14716128" cy="1589487"/>
          </a:xfrm>
          <a:prstGeom prst="rect">
            <a:avLst/>
          </a:prstGeom>
        </p:spPr>
        <p:txBody>
          <a:bodyPr lIns="71436" tIns="71436" rIns="71436" bIns="71436"/>
          <a:lstStyle/>
          <a:p>
            <a:pPr algn="ctr" defTabSz="821530">
              <a:defRPr sz="6000" b="1">
                <a:solidFill>
                  <a:srgbClr val="264462"/>
                </a:solidFill>
                <a:latin typeface="Helvetica"/>
                <a:ea typeface="Helvetica"/>
                <a:cs typeface="Helvetica"/>
                <a:sym typeface="Helvetica"/>
              </a:defRPr>
            </a:pPr>
            <a:endParaRPr/>
          </a:p>
        </p:txBody>
      </p:sp>
      <p:sp>
        <p:nvSpPr>
          <p:cNvPr id="27"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ext and Image Slide (Print Friendly">
    <p:spTree>
      <p:nvGrpSpPr>
        <p:cNvPr id="1" name=""/>
        <p:cNvGrpSpPr/>
        <p:nvPr/>
      </p:nvGrpSpPr>
      <p:grpSpPr>
        <a:xfrm>
          <a:off x="0" y="0"/>
          <a:ext cx="0" cy="0"/>
          <a:chOff x="0" y="0"/>
          <a:chExt cx="0" cy="0"/>
        </a:xfrm>
      </p:grpSpPr>
      <p:sp>
        <p:nvSpPr>
          <p:cNvPr id="344" name="Image"/>
          <p:cNvSpPr>
            <a:spLocks noGrp="1"/>
          </p:cNvSpPr>
          <p:nvPr>
            <p:ph type="pic" sz="quarter" idx="13"/>
          </p:nvPr>
        </p:nvSpPr>
        <p:spPr>
          <a:xfrm>
            <a:off x="1119821" y="3923191"/>
            <a:ext cx="4949082" cy="6598775"/>
          </a:xfrm>
          <a:prstGeom prst="rect">
            <a:avLst/>
          </a:prstGeom>
        </p:spPr>
        <p:txBody>
          <a:bodyPr lIns="91439" tIns="45719" rIns="91439" bIns="45719">
            <a:noAutofit/>
          </a:bodyPr>
          <a:lstStyle/>
          <a:p>
            <a:endParaRPr/>
          </a:p>
        </p:txBody>
      </p:sp>
      <p:sp>
        <p:nvSpPr>
          <p:cNvPr id="345" name="Body Level One…"/>
          <p:cNvSpPr txBox="1">
            <a:spLocks noGrp="1"/>
          </p:cNvSpPr>
          <p:nvPr>
            <p:ph type="body" sz="quarter" idx="1"/>
          </p:nvPr>
        </p:nvSpPr>
        <p:spPr>
          <a:xfrm>
            <a:off x="1860169" y="11998714"/>
            <a:ext cx="3468386" cy="396242"/>
          </a:xfrm>
          <a:prstGeom prst="rect">
            <a:avLst/>
          </a:prstGeom>
        </p:spPr>
        <p:txBody>
          <a:bodyPr lIns="45718" tIns="45718" rIns="45718" bIns="45718"/>
          <a:lstStyle>
            <a:lvl1pPr algn="ctr" defTabSz="821530">
              <a:defRPr sz="2000" b="1">
                <a:solidFill>
                  <a:srgbClr val="264462"/>
                </a:solidFill>
                <a:latin typeface="Helvetica"/>
                <a:ea typeface="Helvetica"/>
                <a:cs typeface="Helvetica"/>
                <a:sym typeface="Helvetica"/>
              </a:defRPr>
            </a:lvl1pPr>
            <a:lvl2pPr algn="ctr" defTabSz="821530">
              <a:defRPr sz="2000" b="1">
                <a:solidFill>
                  <a:srgbClr val="264462"/>
                </a:solidFill>
                <a:latin typeface="Helvetica"/>
                <a:ea typeface="Helvetica"/>
                <a:cs typeface="Helvetica"/>
                <a:sym typeface="Helvetica"/>
              </a:defRPr>
            </a:lvl2pPr>
            <a:lvl3pPr algn="ctr" defTabSz="821530">
              <a:defRPr sz="2000" b="1">
                <a:solidFill>
                  <a:srgbClr val="264462"/>
                </a:solidFill>
                <a:latin typeface="Helvetica"/>
                <a:ea typeface="Helvetica"/>
                <a:cs typeface="Helvetica"/>
                <a:sym typeface="Helvetica"/>
              </a:defRPr>
            </a:lvl3pPr>
            <a:lvl4pPr algn="ctr" defTabSz="821530">
              <a:defRPr sz="2000" b="1">
                <a:solidFill>
                  <a:srgbClr val="264462"/>
                </a:solidFill>
                <a:latin typeface="Helvetica"/>
                <a:ea typeface="Helvetica"/>
                <a:cs typeface="Helvetica"/>
                <a:sym typeface="Helvetica"/>
              </a:defRPr>
            </a:lvl4pPr>
            <a:lvl5pPr algn="ctr" defTabSz="821530">
              <a:defRPr sz="20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346" name="Rectangle 14"/>
          <p:cNvSpPr txBox="1">
            <a:spLocks noGrp="1"/>
          </p:cNvSpPr>
          <p:nvPr>
            <p:ph type="body" sz="quarter" idx="14"/>
          </p:nvPr>
        </p:nvSpPr>
        <p:spPr>
          <a:xfrm>
            <a:off x="2290268" y="11444995"/>
            <a:ext cx="2742462" cy="497841"/>
          </a:xfrm>
          <a:prstGeom prst="rect">
            <a:avLst/>
          </a:prstGeom>
        </p:spPr>
        <p:txBody>
          <a:bodyPr lIns="45718" tIns="45718" rIns="45718" bIns="45718"/>
          <a:lstStyle/>
          <a:p>
            <a:pPr algn="ctr" defTabSz="821530">
              <a:defRPr sz="2700" b="1">
                <a:solidFill>
                  <a:srgbClr val="264462"/>
                </a:solidFill>
                <a:latin typeface="Helvetica"/>
                <a:ea typeface="Helvetica"/>
                <a:cs typeface="Helvetica"/>
                <a:sym typeface="Helvetica"/>
              </a:defRPr>
            </a:pPr>
            <a:endParaRPr/>
          </a:p>
        </p:txBody>
      </p:sp>
      <p:sp>
        <p:nvSpPr>
          <p:cNvPr id="347" name="Rectangle 21"/>
          <p:cNvSpPr txBox="1">
            <a:spLocks noGrp="1"/>
          </p:cNvSpPr>
          <p:nvPr>
            <p:ph type="body" sz="quarter" idx="15"/>
          </p:nvPr>
        </p:nvSpPr>
        <p:spPr>
          <a:xfrm>
            <a:off x="1070599" y="1013049"/>
            <a:ext cx="15457469" cy="1412243"/>
          </a:xfrm>
          <a:prstGeom prst="rect">
            <a:avLst/>
          </a:prstGeom>
        </p:spPr>
        <p:txBody>
          <a:bodyPr lIns="45718" tIns="45718" rIns="45718" bIns="45718"/>
          <a:lstStyle/>
          <a:p>
            <a:pPr defTabSz="821530">
              <a:defRPr sz="8700" b="1">
                <a:solidFill>
                  <a:srgbClr val="264462"/>
                </a:solidFill>
                <a:latin typeface="Helvetica"/>
                <a:ea typeface="Helvetica"/>
                <a:cs typeface="Helvetica"/>
                <a:sym typeface="Helvetica"/>
              </a:defRPr>
            </a:pPr>
            <a:endParaRPr/>
          </a:p>
        </p:txBody>
      </p:sp>
      <p:sp>
        <p:nvSpPr>
          <p:cNvPr id="348" name="Rectangle 28"/>
          <p:cNvSpPr txBox="1">
            <a:spLocks noGrp="1"/>
          </p:cNvSpPr>
          <p:nvPr>
            <p:ph type="body" sz="quarter" idx="16"/>
          </p:nvPr>
        </p:nvSpPr>
        <p:spPr>
          <a:xfrm>
            <a:off x="1466558" y="10761736"/>
            <a:ext cx="4255608"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49" name="01"/>
          <p:cNvSpPr txBox="1">
            <a:spLocks noGrp="1"/>
          </p:cNvSpPr>
          <p:nvPr>
            <p:ph type="body" sz="quarter" idx="17"/>
          </p:nvPr>
        </p:nvSpPr>
        <p:spPr>
          <a:xfrm>
            <a:off x="2641849"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50" name="Image"/>
          <p:cNvSpPr>
            <a:spLocks noGrp="1"/>
          </p:cNvSpPr>
          <p:nvPr>
            <p:ph type="pic" sz="quarter" idx="18"/>
          </p:nvPr>
        </p:nvSpPr>
        <p:spPr>
          <a:xfrm>
            <a:off x="6906490" y="3923191"/>
            <a:ext cx="4949081" cy="6598775"/>
          </a:xfrm>
          <a:prstGeom prst="rect">
            <a:avLst/>
          </a:prstGeom>
        </p:spPr>
        <p:txBody>
          <a:bodyPr lIns="91439" tIns="45719" rIns="91439" bIns="45719">
            <a:noAutofit/>
          </a:bodyPr>
          <a:lstStyle/>
          <a:p>
            <a:endParaRPr/>
          </a:p>
        </p:txBody>
      </p:sp>
      <p:sp>
        <p:nvSpPr>
          <p:cNvPr id="351" name="Image"/>
          <p:cNvSpPr>
            <a:spLocks noGrp="1"/>
          </p:cNvSpPr>
          <p:nvPr>
            <p:ph type="pic" sz="quarter" idx="19"/>
          </p:nvPr>
        </p:nvSpPr>
        <p:spPr>
          <a:xfrm>
            <a:off x="12642205" y="3923191"/>
            <a:ext cx="4949079" cy="6598775"/>
          </a:xfrm>
          <a:prstGeom prst="rect">
            <a:avLst/>
          </a:prstGeom>
        </p:spPr>
        <p:txBody>
          <a:bodyPr lIns="91439" tIns="45719" rIns="91439" bIns="45719">
            <a:noAutofit/>
          </a:bodyPr>
          <a:lstStyle/>
          <a:p>
            <a:endParaRPr/>
          </a:p>
        </p:txBody>
      </p:sp>
      <p:sp>
        <p:nvSpPr>
          <p:cNvPr id="352" name="Image"/>
          <p:cNvSpPr>
            <a:spLocks noGrp="1"/>
          </p:cNvSpPr>
          <p:nvPr>
            <p:ph type="pic" sz="quarter" idx="20"/>
          </p:nvPr>
        </p:nvSpPr>
        <p:spPr>
          <a:xfrm>
            <a:off x="18377920" y="3923191"/>
            <a:ext cx="4949081" cy="6598775"/>
          </a:xfrm>
          <a:prstGeom prst="rect">
            <a:avLst/>
          </a:prstGeom>
        </p:spPr>
        <p:txBody>
          <a:bodyPr lIns="91439" tIns="45719" rIns="91439" bIns="45719">
            <a:noAutofit/>
          </a:bodyPr>
          <a:lstStyle/>
          <a:p>
            <a:endParaRPr/>
          </a:p>
        </p:txBody>
      </p:sp>
      <p:sp>
        <p:nvSpPr>
          <p:cNvPr id="353" name="02"/>
          <p:cNvSpPr txBox="1">
            <a:spLocks noGrp="1"/>
          </p:cNvSpPr>
          <p:nvPr>
            <p:ph type="body" sz="quarter" idx="21"/>
          </p:nvPr>
        </p:nvSpPr>
        <p:spPr>
          <a:xfrm>
            <a:off x="8262591"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54" name="03"/>
          <p:cNvSpPr txBox="1">
            <a:spLocks noGrp="1"/>
          </p:cNvSpPr>
          <p:nvPr>
            <p:ph type="body" sz="quarter" idx="22"/>
          </p:nvPr>
        </p:nvSpPr>
        <p:spPr>
          <a:xfrm>
            <a:off x="13969375"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55" name="04"/>
          <p:cNvSpPr txBox="1">
            <a:spLocks noGrp="1"/>
          </p:cNvSpPr>
          <p:nvPr>
            <p:ph type="body" sz="quarter" idx="23"/>
          </p:nvPr>
        </p:nvSpPr>
        <p:spPr>
          <a:xfrm>
            <a:off x="19643825"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56" name="Rectangle 13"/>
          <p:cNvSpPr txBox="1">
            <a:spLocks noGrp="1"/>
          </p:cNvSpPr>
          <p:nvPr>
            <p:ph type="body" sz="quarter" idx="24"/>
          </p:nvPr>
        </p:nvSpPr>
        <p:spPr>
          <a:xfrm>
            <a:off x="7608660" y="11998714"/>
            <a:ext cx="3468387" cy="396242"/>
          </a:xfrm>
          <a:prstGeom prst="rect">
            <a:avLst/>
          </a:prstGeom>
        </p:spPr>
        <p:txBody>
          <a:bodyPr lIns="45718" tIns="45718" rIns="45718" bIns="45718"/>
          <a:lstStyle/>
          <a:p>
            <a:pPr algn="ctr" defTabSz="821530">
              <a:defRPr sz="2000" b="1">
                <a:solidFill>
                  <a:srgbClr val="264462"/>
                </a:solidFill>
                <a:latin typeface="Helvetica"/>
                <a:ea typeface="Helvetica"/>
                <a:cs typeface="Helvetica"/>
                <a:sym typeface="Helvetica"/>
              </a:defRPr>
            </a:pPr>
            <a:endParaRPr/>
          </a:p>
        </p:txBody>
      </p:sp>
      <p:sp>
        <p:nvSpPr>
          <p:cNvPr id="357" name="Rectangle 13"/>
          <p:cNvSpPr txBox="1">
            <a:spLocks noGrp="1"/>
          </p:cNvSpPr>
          <p:nvPr>
            <p:ph type="body" sz="quarter" idx="25"/>
          </p:nvPr>
        </p:nvSpPr>
        <p:spPr>
          <a:xfrm>
            <a:off x="13357113" y="11998714"/>
            <a:ext cx="3468387" cy="396242"/>
          </a:xfrm>
          <a:prstGeom prst="rect">
            <a:avLst/>
          </a:prstGeom>
        </p:spPr>
        <p:txBody>
          <a:bodyPr lIns="45718" tIns="45718" rIns="45718" bIns="45718"/>
          <a:lstStyle/>
          <a:p>
            <a:pPr algn="ctr" defTabSz="821530">
              <a:defRPr sz="2000" b="1">
                <a:solidFill>
                  <a:srgbClr val="264462"/>
                </a:solidFill>
                <a:latin typeface="Helvetica"/>
                <a:ea typeface="Helvetica"/>
                <a:cs typeface="Helvetica"/>
                <a:sym typeface="Helvetica"/>
              </a:defRPr>
            </a:pPr>
            <a:endParaRPr/>
          </a:p>
        </p:txBody>
      </p:sp>
      <p:sp>
        <p:nvSpPr>
          <p:cNvPr id="358" name="Rectangle 13"/>
          <p:cNvSpPr txBox="1">
            <a:spLocks noGrp="1"/>
          </p:cNvSpPr>
          <p:nvPr>
            <p:ph type="body" sz="quarter" idx="26"/>
          </p:nvPr>
        </p:nvSpPr>
        <p:spPr>
          <a:xfrm>
            <a:off x="19118265" y="11998714"/>
            <a:ext cx="3468388" cy="396242"/>
          </a:xfrm>
          <a:prstGeom prst="rect">
            <a:avLst/>
          </a:prstGeom>
        </p:spPr>
        <p:txBody>
          <a:bodyPr lIns="45718" tIns="45718" rIns="45718" bIns="45718"/>
          <a:lstStyle/>
          <a:p>
            <a:pPr algn="ctr" defTabSz="821530">
              <a:defRPr sz="2000" b="1">
                <a:solidFill>
                  <a:srgbClr val="264462"/>
                </a:solidFill>
                <a:latin typeface="Helvetica"/>
                <a:ea typeface="Helvetica"/>
                <a:cs typeface="Helvetica"/>
                <a:sym typeface="Helvetica"/>
              </a:defRPr>
            </a:pPr>
            <a:endParaRPr/>
          </a:p>
        </p:txBody>
      </p:sp>
      <p:sp>
        <p:nvSpPr>
          <p:cNvPr id="359" name="Rectangle 28"/>
          <p:cNvSpPr txBox="1">
            <a:spLocks noGrp="1"/>
          </p:cNvSpPr>
          <p:nvPr>
            <p:ph type="body" sz="quarter" idx="27"/>
          </p:nvPr>
        </p:nvSpPr>
        <p:spPr>
          <a:xfrm>
            <a:off x="7215051" y="10761736"/>
            <a:ext cx="4255606"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60" name="Rectangle 28"/>
          <p:cNvSpPr txBox="1">
            <a:spLocks noGrp="1"/>
          </p:cNvSpPr>
          <p:nvPr>
            <p:ph type="body" sz="quarter" idx="28"/>
          </p:nvPr>
        </p:nvSpPr>
        <p:spPr>
          <a:xfrm>
            <a:off x="12963503" y="10761736"/>
            <a:ext cx="4255606"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61" name="Rectangle 28"/>
          <p:cNvSpPr txBox="1">
            <a:spLocks noGrp="1"/>
          </p:cNvSpPr>
          <p:nvPr>
            <p:ph type="body" sz="quarter" idx="29"/>
          </p:nvPr>
        </p:nvSpPr>
        <p:spPr>
          <a:xfrm>
            <a:off x="18627227" y="10761736"/>
            <a:ext cx="4255607"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62" name="Rectangle 14"/>
          <p:cNvSpPr txBox="1">
            <a:spLocks noGrp="1"/>
          </p:cNvSpPr>
          <p:nvPr>
            <p:ph type="body" sz="quarter" idx="30"/>
          </p:nvPr>
        </p:nvSpPr>
        <p:spPr>
          <a:xfrm>
            <a:off x="8009800" y="11444995"/>
            <a:ext cx="2742461" cy="497841"/>
          </a:xfrm>
          <a:prstGeom prst="rect">
            <a:avLst/>
          </a:prstGeom>
        </p:spPr>
        <p:txBody>
          <a:bodyPr lIns="45718" tIns="45718" rIns="45718" bIns="45718"/>
          <a:lstStyle/>
          <a:p>
            <a:pPr algn="ctr" defTabSz="821530">
              <a:defRPr sz="2700" b="1">
                <a:solidFill>
                  <a:srgbClr val="264462"/>
                </a:solidFill>
                <a:latin typeface="Helvetica"/>
                <a:ea typeface="Helvetica"/>
                <a:cs typeface="Helvetica"/>
                <a:sym typeface="Helvetica"/>
              </a:defRPr>
            </a:pPr>
            <a:endParaRPr/>
          </a:p>
        </p:txBody>
      </p:sp>
      <p:sp>
        <p:nvSpPr>
          <p:cNvPr id="363" name="Rectangle 14"/>
          <p:cNvSpPr txBox="1">
            <a:spLocks noGrp="1"/>
          </p:cNvSpPr>
          <p:nvPr>
            <p:ph type="body" sz="quarter" idx="31"/>
          </p:nvPr>
        </p:nvSpPr>
        <p:spPr>
          <a:xfrm>
            <a:off x="13720075" y="11444995"/>
            <a:ext cx="2742462" cy="497841"/>
          </a:xfrm>
          <a:prstGeom prst="rect">
            <a:avLst/>
          </a:prstGeom>
        </p:spPr>
        <p:txBody>
          <a:bodyPr lIns="45718" tIns="45718" rIns="45718" bIns="45718"/>
          <a:lstStyle/>
          <a:p>
            <a:pPr algn="ctr" defTabSz="821530">
              <a:defRPr sz="2700" b="1">
                <a:solidFill>
                  <a:srgbClr val="264462"/>
                </a:solidFill>
                <a:latin typeface="Helvetica"/>
                <a:ea typeface="Helvetica"/>
                <a:cs typeface="Helvetica"/>
                <a:sym typeface="Helvetica"/>
              </a:defRPr>
            </a:pPr>
            <a:endParaRPr/>
          </a:p>
        </p:txBody>
      </p:sp>
      <p:sp>
        <p:nvSpPr>
          <p:cNvPr id="364" name="Rectangle 14"/>
          <p:cNvSpPr txBox="1">
            <a:spLocks noGrp="1"/>
          </p:cNvSpPr>
          <p:nvPr>
            <p:ph type="body" sz="quarter" idx="32"/>
          </p:nvPr>
        </p:nvSpPr>
        <p:spPr>
          <a:xfrm>
            <a:off x="19481229" y="11444995"/>
            <a:ext cx="2742461" cy="497841"/>
          </a:xfrm>
          <a:prstGeom prst="rect">
            <a:avLst/>
          </a:prstGeom>
        </p:spPr>
        <p:txBody>
          <a:bodyPr lIns="45718" tIns="45718" rIns="45718" bIns="45718"/>
          <a:lstStyle/>
          <a:p>
            <a:pPr algn="ctr" defTabSz="821530">
              <a:defRPr sz="2700" b="1">
                <a:solidFill>
                  <a:srgbClr val="264462"/>
                </a:solidFill>
                <a:latin typeface="Helvetica"/>
                <a:ea typeface="Helvetica"/>
                <a:cs typeface="Helvetica"/>
                <a:sym typeface="Helvetica"/>
              </a:defRPr>
            </a:pPr>
            <a:endParaRPr/>
          </a:p>
        </p:txBody>
      </p:sp>
      <p:sp>
        <p:nvSpPr>
          <p:cNvPr id="365"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Graph Slide">
    <p:bg>
      <p:bgPr>
        <a:solidFill>
          <a:srgbClr val="264462"/>
        </a:solidFill>
        <a:effectLst/>
      </p:bgPr>
    </p:bg>
    <p:spTree>
      <p:nvGrpSpPr>
        <p:cNvPr id="1" name=""/>
        <p:cNvGrpSpPr/>
        <p:nvPr/>
      </p:nvGrpSpPr>
      <p:grpSpPr>
        <a:xfrm>
          <a:off x="0" y="0"/>
          <a:ext cx="0" cy="0"/>
          <a:chOff x="0" y="0"/>
          <a:chExt cx="0" cy="0"/>
        </a:xfrm>
      </p:grpSpPr>
      <p:sp>
        <p:nvSpPr>
          <p:cNvPr id="372" name="Rectangle"/>
          <p:cNvSpPr/>
          <p:nvPr/>
        </p:nvSpPr>
        <p:spPr>
          <a:xfrm>
            <a:off x="7393358" y="9507"/>
            <a:ext cx="17060633" cy="13696986"/>
          </a:xfrm>
          <a:prstGeom prst="rect">
            <a:avLst/>
          </a:prstGeom>
          <a:solidFill>
            <a:srgbClr val="FFFDED"/>
          </a:solidFill>
          <a:ln w="12700">
            <a:miter lim="400000"/>
          </a:ln>
        </p:spPr>
        <p:txBody>
          <a:bodyPr lIns="71436" tIns="71436" rIns="71436" bIns="71436" anchor="ctr"/>
          <a:lstStyle/>
          <a:p>
            <a:pPr algn="l">
              <a:defRPr sz="3000" b="0">
                <a:solidFill>
                  <a:srgbClr val="FFFDED"/>
                </a:solidFill>
                <a:latin typeface="Helvetica Neue Medium"/>
                <a:ea typeface="Helvetica Neue Medium"/>
                <a:cs typeface="Helvetica Neue Medium"/>
                <a:sym typeface="Helvetica Neue Medium"/>
              </a:defRPr>
            </a:pPr>
            <a:endParaRPr/>
          </a:p>
        </p:txBody>
      </p:sp>
      <p:graphicFrame>
        <p:nvGraphicFramePr>
          <p:cNvPr id="373" name="2D Stacked Bar Graph"/>
          <p:cNvGraphicFramePr/>
          <p:nvPr/>
        </p:nvGraphicFramePr>
        <p:xfrm>
          <a:off x="8250430" y="666046"/>
          <a:ext cx="15491607" cy="12153866"/>
        </p:xfrm>
        <a:graphic>
          <a:graphicData uri="http://schemas.openxmlformats.org/drawingml/2006/chart">
            <c:chart xmlns:c="http://schemas.openxmlformats.org/drawingml/2006/chart" xmlns:r="http://schemas.openxmlformats.org/officeDocument/2006/relationships" r:id="rId2"/>
          </a:graphicData>
        </a:graphic>
      </p:graphicFrame>
      <p:sp>
        <p:nvSpPr>
          <p:cNvPr id="374" name="Body Level One…"/>
          <p:cNvSpPr txBox="1">
            <a:spLocks noGrp="1"/>
          </p:cNvSpPr>
          <p:nvPr>
            <p:ph type="body" sz="quarter" idx="1"/>
          </p:nvPr>
        </p:nvSpPr>
        <p:spPr>
          <a:xfrm>
            <a:off x="988434" y="1310379"/>
            <a:ext cx="6516052" cy="2377442"/>
          </a:xfrm>
          <a:prstGeom prst="rect">
            <a:avLst/>
          </a:prstGeom>
        </p:spPr>
        <p:txBody>
          <a:bodyPr lIns="45718" tIns="45718" rIns="45718" bIns="45718" anchor="b"/>
          <a:lstStyle/>
          <a:p>
            <a:r>
              <a:t>Body Level One</a:t>
            </a:r>
          </a:p>
          <a:p>
            <a:pPr lvl="1"/>
            <a:r>
              <a:t>Body Level Two</a:t>
            </a:r>
          </a:p>
          <a:p>
            <a:pPr lvl="2"/>
            <a:r>
              <a:t>Body Level Three</a:t>
            </a:r>
          </a:p>
          <a:p>
            <a:pPr lvl="3"/>
            <a:r>
              <a:t>Body Level Four</a:t>
            </a:r>
          </a:p>
          <a:p>
            <a:pPr lvl="4"/>
            <a:r>
              <a:t>Body Level Five</a:t>
            </a:r>
          </a:p>
        </p:txBody>
      </p:sp>
      <p:sp>
        <p:nvSpPr>
          <p:cNvPr id="375" name="Rectangle 5"/>
          <p:cNvSpPr txBox="1">
            <a:spLocks noGrp="1"/>
          </p:cNvSpPr>
          <p:nvPr>
            <p:ph type="body" sz="quarter" idx="13"/>
          </p:nvPr>
        </p:nvSpPr>
        <p:spPr>
          <a:xfrm>
            <a:off x="765881" y="8213152"/>
            <a:ext cx="5980162" cy="3850642"/>
          </a:xfrm>
          <a:prstGeom prst="rect">
            <a:avLst/>
          </a:prstGeom>
        </p:spPr>
        <p:txBody>
          <a:bodyPr lIns="45718" tIns="45718" rIns="45718" bIns="45718"/>
          <a:lstStyle/>
          <a:p>
            <a:pPr marL="370972" indent="-370972" defTabSz="821530">
              <a:buSzPct val="100000"/>
              <a:buChar char="•"/>
              <a:defRPr sz="3100" b="1">
                <a:solidFill>
                  <a:srgbClr val="FFFFFF"/>
                </a:solidFill>
                <a:latin typeface="Helvetica"/>
                <a:ea typeface="Helvetica"/>
                <a:cs typeface="Helvetica"/>
                <a:sym typeface="Helvetica"/>
              </a:defRPr>
            </a:pPr>
            <a:endParaRPr/>
          </a:p>
        </p:txBody>
      </p:sp>
      <p:sp>
        <p:nvSpPr>
          <p:cNvPr id="376" name="Body Copy"/>
          <p:cNvSpPr txBox="1">
            <a:spLocks noGrp="1"/>
          </p:cNvSpPr>
          <p:nvPr>
            <p:ph type="body" sz="quarter" idx="14"/>
          </p:nvPr>
        </p:nvSpPr>
        <p:spPr>
          <a:xfrm>
            <a:off x="1120319" y="6653679"/>
            <a:ext cx="5830442" cy="561342"/>
          </a:xfrm>
          <a:prstGeom prst="rect">
            <a:avLst/>
          </a:prstGeom>
        </p:spPr>
        <p:txBody>
          <a:bodyPr lIns="45718" tIns="45718" rIns="45718" bIns="45718"/>
          <a:lstStyle/>
          <a:p>
            <a:pPr defTabSz="821530">
              <a:defRPr sz="3100" b="1">
                <a:solidFill>
                  <a:srgbClr val="FFFFFF"/>
                </a:solidFill>
                <a:latin typeface="Helvetica"/>
                <a:ea typeface="Helvetica"/>
                <a:cs typeface="Helvetica"/>
                <a:sym typeface="Helvetica"/>
              </a:defRPr>
            </a:pPr>
            <a:endParaRPr/>
          </a:p>
        </p:txBody>
      </p:sp>
      <p:sp>
        <p:nvSpPr>
          <p:cNvPr id="377"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Graph Slide (Print Friendly)">
    <p:spTree>
      <p:nvGrpSpPr>
        <p:cNvPr id="1" name=""/>
        <p:cNvGrpSpPr/>
        <p:nvPr/>
      </p:nvGrpSpPr>
      <p:grpSpPr>
        <a:xfrm>
          <a:off x="0" y="0"/>
          <a:ext cx="0" cy="0"/>
          <a:chOff x="0" y="0"/>
          <a:chExt cx="0" cy="0"/>
        </a:xfrm>
      </p:grpSpPr>
      <p:graphicFrame>
        <p:nvGraphicFramePr>
          <p:cNvPr id="384" name="2D Stacked Bar Graph"/>
          <p:cNvGraphicFramePr/>
          <p:nvPr/>
        </p:nvGraphicFramePr>
        <p:xfrm>
          <a:off x="8250430" y="666046"/>
          <a:ext cx="15491607" cy="12153866"/>
        </p:xfrm>
        <a:graphic>
          <a:graphicData uri="http://schemas.openxmlformats.org/drawingml/2006/chart">
            <c:chart xmlns:c="http://schemas.openxmlformats.org/drawingml/2006/chart" xmlns:r="http://schemas.openxmlformats.org/officeDocument/2006/relationships" r:id="rId2"/>
          </a:graphicData>
        </a:graphic>
      </p:graphicFrame>
      <p:sp>
        <p:nvSpPr>
          <p:cNvPr id="385" name="Body Level One…"/>
          <p:cNvSpPr txBox="1">
            <a:spLocks noGrp="1"/>
          </p:cNvSpPr>
          <p:nvPr>
            <p:ph type="body" sz="quarter" idx="1"/>
          </p:nvPr>
        </p:nvSpPr>
        <p:spPr>
          <a:xfrm>
            <a:off x="988434" y="1310379"/>
            <a:ext cx="6516052" cy="2377442"/>
          </a:xfrm>
          <a:prstGeom prst="rect">
            <a:avLst/>
          </a:prstGeom>
        </p:spPr>
        <p:txBody>
          <a:bodyPr lIns="45718" tIns="45718" rIns="45718" bIns="45718" anchor="b"/>
          <a:lstStyle/>
          <a:p>
            <a:r>
              <a:t>Body Level One</a:t>
            </a:r>
          </a:p>
          <a:p>
            <a:pPr lvl="1"/>
            <a:r>
              <a:t>Body Level Two</a:t>
            </a:r>
          </a:p>
          <a:p>
            <a:pPr lvl="2"/>
            <a:r>
              <a:t>Body Level Three</a:t>
            </a:r>
          </a:p>
          <a:p>
            <a:pPr lvl="3"/>
            <a:r>
              <a:t>Body Level Four</a:t>
            </a:r>
          </a:p>
          <a:p>
            <a:pPr lvl="4"/>
            <a:r>
              <a:t>Body Level Five</a:t>
            </a:r>
          </a:p>
        </p:txBody>
      </p:sp>
      <p:sp>
        <p:nvSpPr>
          <p:cNvPr id="386" name="Rectangle 5"/>
          <p:cNvSpPr txBox="1">
            <a:spLocks noGrp="1"/>
          </p:cNvSpPr>
          <p:nvPr>
            <p:ph type="body" sz="quarter" idx="13"/>
          </p:nvPr>
        </p:nvSpPr>
        <p:spPr>
          <a:xfrm>
            <a:off x="765881" y="8213152"/>
            <a:ext cx="5980162" cy="3850642"/>
          </a:xfrm>
          <a:prstGeom prst="rect">
            <a:avLst/>
          </a:prstGeom>
        </p:spPr>
        <p:txBody>
          <a:bodyPr lIns="45718" tIns="45718" rIns="45718" bIns="45718"/>
          <a:lstStyle/>
          <a:p>
            <a:pPr marL="370972" indent="-370972" defTabSz="821530">
              <a:buSzPct val="100000"/>
              <a:buChar char="•"/>
              <a:defRPr sz="3100">
                <a:solidFill>
                  <a:srgbClr val="264462"/>
                </a:solidFill>
                <a:latin typeface="Helvetica"/>
                <a:ea typeface="Helvetica"/>
                <a:cs typeface="Helvetica"/>
                <a:sym typeface="Helvetica"/>
              </a:defRPr>
            </a:pPr>
            <a:endParaRPr/>
          </a:p>
        </p:txBody>
      </p:sp>
      <p:sp>
        <p:nvSpPr>
          <p:cNvPr id="387" name="Body Copy"/>
          <p:cNvSpPr txBox="1">
            <a:spLocks noGrp="1"/>
          </p:cNvSpPr>
          <p:nvPr>
            <p:ph type="body" sz="quarter" idx="14"/>
          </p:nvPr>
        </p:nvSpPr>
        <p:spPr>
          <a:xfrm>
            <a:off x="1120319" y="6653679"/>
            <a:ext cx="5830442" cy="561342"/>
          </a:xfrm>
          <a:prstGeom prst="rect">
            <a:avLst/>
          </a:prstGeom>
        </p:spPr>
        <p:txBody>
          <a:bodyPr lIns="45718" tIns="45718" rIns="45718" bIns="45718"/>
          <a:lstStyle/>
          <a:p>
            <a:pPr defTabSz="821530">
              <a:defRPr sz="3100" b="1">
                <a:solidFill>
                  <a:srgbClr val="FFFFFF"/>
                </a:solidFill>
                <a:latin typeface="Helvetica"/>
                <a:ea typeface="Helvetica"/>
                <a:cs typeface="Helvetica"/>
                <a:sym typeface="Helvetica"/>
              </a:defRPr>
            </a:pPr>
            <a:endParaRPr/>
          </a:p>
        </p:txBody>
      </p:sp>
      <p:sp>
        <p:nvSpPr>
          <p:cNvPr id="38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Closing Slide">
    <p:bg>
      <p:bgPr>
        <a:solidFill>
          <a:srgbClr val="80CCA3"/>
        </a:solidFill>
        <a:effectLst/>
      </p:bgPr>
    </p:bg>
    <p:spTree>
      <p:nvGrpSpPr>
        <p:cNvPr id="1" name=""/>
        <p:cNvGrpSpPr/>
        <p:nvPr/>
      </p:nvGrpSpPr>
      <p:grpSpPr>
        <a:xfrm>
          <a:off x="0" y="0"/>
          <a:ext cx="0" cy="0"/>
          <a:chOff x="0" y="0"/>
          <a:chExt cx="0" cy="0"/>
        </a:xfrm>
      </p:grpSpPr>
      <p:sp>
        <p:nvSpPr>
          <p:cNvPr id="395" name="Body Level One…"/>
          <p:cNvSpPr txBox="1">
            <a:spLocks noGrp="1"/>
          </p:cNvSpPr>
          <p:nvPr>
            <p:ph type="body" sz="quarter" idx="1"/>
          </p:nvPr>
        </p:nvSpPr>
        <p:spPr>
          <a:xfrm>
            <a:off x="9528257" y="4696797"/>
            <a:ext cx="7878070" cy="1844677"/>
          </a:xfrm>
          <a:prstGeom prst="rect">
            <a:avLst/>
          </a:prstGeom>
        </p:spPr>
        <p:txBody>
          <a:bodyPr lIns="71436" tIns="71436" rIns="71436" bIns="71436" anchor="ctr"/>
          <a:lstStyle>
            <a:lvl1pPr defTabSz="821530">
              <a:defRPr sz="11200" b="1">
                <a:solidFill>
                  <a:srgbClr val="264462"/>
                </a:solidFill>
                <a:latin typeface="Helvetica"/>
                <a:ea typeface="Helvetica"/>
                <a:cs typeface="Helvetica"/>
                <a:sym typeface="Helvetica"/>
              </a:defRPr>
            </a:lvl1pPr>
            <a:lvl2pPr defTabSz="821530">
              <a:defRPr sz="11200" b="1">
                <a:solidFill>
                  <a:srgbClr val="264462"/>
                </a:solidFill>
                <a:latin typeface="Helvetica"/>
                <a:ea typeface="Helvetica"/>
                <a:cs typeface="Helvetica"/>
                <a:sym typeface="Helvetica"/>
              </a:defRPr>
            </a:lvl2pPr>
            <a:lvl3pPr defTabSz="821530">
              <a:defRPr sz="11200" b="1">
                <a:solidFill>
                  <a:srgbClr val="264462"/>
                </a:solidFill>
                <a:latin typeface="Helvetica"/>
                <a:ea typeface="Helvetica"/>
                <a:cs typeface="Helvetica"/>
                <a:sym typeface="Helvetica"/>
              </a:defRPr>
            </a:lvl3pPr>
            <a:lvl4pPr defTabSz="821530">
              <a:defRPr sz="11200" b="1">
                <a:solidFill>
                  <a:srgbClr val="264462"/>
                </a:solidFill>
                <a:latin typeface="Helvetica"/>
                <a:ea typeface="Helvetica"/>
                <a:cs typeface="Helvetica"/>
                <a:sym typeface="Helvetica"/>
              </a:defRPr>
            </a:lvl4pPr>
            <a:lvl5pPr defTabSz="821530">
              <a:defRPr sz="11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pic>
        <p:nvPicPr>
          <p:cNvPr id="396" name="Logo - White.pdf" descr="Logo - White.pdf"/>
          <p:cNvPicPr>
            <a:picLocks noChangeAspect="1"/>
          </p:cNvPicPr>
          <p:nvPr/>
        </p:nvPicPr>
        <p:blipFill>
          <a:blip r:embed="rId2"/>
          <a:srcRect l="51604"/>
          <a:stretch>
            <a:fillRect/>
          </a:stretch>
        </p:blipFill>
        <p:spPr>
          <a:xfrm>
            <a:off x="-32311" y="1527858"/>
            <a:ext cx="5260545" cy="10660285"/>
          </a:xfrm>
          <a:prstGeom prst="rect">
            <a:avLst/>
          </a:prstGeom>
          <a:ln w="12700">
            <a:miter lim="400000"/>
          </a:ln>
        </p:spPr>
      </p:pic>
      <p:sp>
        <p:nvSpPr>
          <p:cNvPr id="397" name="Rectangle 36"/>
          <p:cNvSpPr txBox="1">
            <a:spLocks noGrp="1"/>
          </p:cNvSpPr>
          <p:nvPr>
            <p:ph type="body" sz="quarter" idx="13"/>
          </p:nvPr>
        </p:nvSpPr>
        <p:spPr>
          <a:xfrm>
            <a:off x="9840059" y="7321212"/>
            <a:ext cx="12487927" cy="1501142"/>
          </a:xfrm>
          <a:prstGeom prst="rect">
            <a:avLst/>
          </a:prstGeom>
        </p:spPr>
        <p:txBody>
          <a:bodyPr lIns="45718" tIns="45718" rIns="45718" bIns="45718"/>
          <a:lstStyle/>
          <a:p>
            <a:pPr defTabSz="821530">
              <a:defRPr sz="3100" b="1">
                <a:solidFill>
                  <a:srgbClr val="264462"/>
                </a:solidFill>
                <a:latin typeface="Helvetica"/>
                <a:ea typeface="Helvetica"/>
                <a:cs typeface="Helvetica"/>
                <a:sym typeface="Helvetica"/>
              </a:defRPr>
            </a:pPr>
            <a:endParaRPr/>
          </a:p>
        </p:txBody>
      </p:sp>
      <p:sp>
        <p:nvSpPr>
          <p:cNvPr id="39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Closing Slide (Print Friendly)">
    <p:spTree>
      <p:nvGrpSpPr>
        <p:cNvPr id="1" name=""/>
        <p:cNvGrpSpPr/>
        <p:nvPr/>
      </p:nvGrpSpPr>
      <p:grpSpPr>
        <a:xfrm>
          <a:off x="0" y="0"/>
          <a:ext cx="0" cy="0"/>
          <a:chOff x="0" y="0"/>
          <a:chExt cx="0" cy="0"/>
        </a:xfrm>
      </p:grpSpPr>
      <p:sp>
        <p:nvSpPr>
          <p:cNvPr id="405" name="Body Level One…"/>
          <p:cNvSpPr txBox="1">
            <a:spLocks noGrp="1"/>
          </p:cNvSpPr>
          <p:nvPr>
            <p:ph type="body" sz="quarter" idx="1"/>
          </p:nvPr>
        </p:nvSpPr>
        <p:spPr>
          <a:xfrm>
            <a:off x="9604457" y="4518997"/>
            <a:ext cx="7878070" cy="1844677"/>
          </a:xfrm>
          <a:prstGeom prst="rect">
            <a:avLst/>
          </a:prstGeom>
        </p:spPr>
        <p:txBody>
          <a:bodyPr lIns="71436" tIns="71436" rIns="71436" bIns="71436" anchor="ctr"/>
          <a:lstStyle>
            <a:lvl1pPr defTabSz="821530">
              <a:defRPr sz="11200" b="1">
                <a:solidFill>
                  <a:srgbClr val="264462"/>
                </a:solidFill>
                <a:latin typeface="Helvetica"/>
                <a:ea typeface="Helvetica"/>
                <a:cs typeface="Helvetica"/>
                <a:sym typeface="Helvetica"/>
              </a:defRPr>
            </a:lvl1pPr>
            <a:lvl2pPr defTabSz="821530">
              <a:defRPr sz="11200" b="1">
                <a:solidFill>
                  <a:srgbClr val="264462"/>
                </a:solidFill>
                <a:latin typeface="Helvetica"/>
                <a:ea typeface="Helvetica"/>
                <a:cs typeface="Helvetica"/>
                <a:sym typeface="Helvetica"/>
              </a:defRPr>
            </a:lvl2pPr>
            <a:lvl3pPr defTabSz="821530">
              <a:defRPr sz="11200" b="1">
                <a:solidFill>
                  <a:srgbClr val="264462"/>
                </a:solidFill>
                <a:latin typeface="Helvetica"/>
                <a:ea typeface="Helvetica"/>
                <a:cs typeface="Helvetica"/>
                <a:sym typeface="Helvetica"/>
              </a:defRPr>
            </a:lvl3pPr>
            <a:lvl4pPr defTabSz="821530">
              <a:defRPr sz="11200" b="1">
                <a:solidFill>
                  <a:srgbClr val="264462"/>
                </a:solidFill>
                <a:latin typeface="Helvetica"/>
                <a:ea typeface="Helvetica"/>
                <a:cs typeface="Helvetica"/>
                <a:sym typeface="Helvetica"/>
              </a:defRPr>
            </a:lvl4pPr>
            <a:lvl5pPr defTabSz="821530">
              <a:defRPr sz="11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406" name="Rectangle 36"/>
          <p:cNvSpPr txBox="1">
            <a:spLocks noGrp="1"/>
          </p:cNvSpPr>
          <p:nvPr>
            <p:ph type="body" sz="quarter" idx="13"/>
          </p:nvPr>
        </p:nvSpPr>
        <p:spPr>
          <a:xfrm>
            <a:off x="9662259" y="6559212"/>
            <a:ext cx="12487927" cy="1501142"/>
          </a:xfrm>
          <a:prstGeom prst="rect">
            <a:avLst/>
          </a:prstGeom>
        </p:spPr>
        <p:txBody>
          <a:bodyPr lIns="45718" tIns="45718" rIns="45718" bIns="45718"/>
          <a:lstStyle/>
          <a:p>
            <a:pPr defTabSz="821530">
              <a:defRPr sz="3100" b="1">
                <a:solidFill>
                  <a:srgbClr val="264462"/>
                </a:solidFill>
                <a:latin typeface="Helvetica"/>
                <a:ea typeface="Helvetica"/>
                <a:cs typeface="Helvetica"/>
                <a:sym typeface="Helvetica"/>
              </a:defRPr>
            </a:pPr>
            <a:endParaRPr/>
          </a:p>
        </p:txBody>
      </p:sp>
      <p:pic>
        <p:nvPicPr>
          <p:cNvPr id="407" name="Logo - Colour.pdf" descr="Logo - Colour.pdf"/>
          <p:cNvPicPr>
            <a:picLocks noChangeAspect="1"/>
          </p:cNvPicPr>
          <p:nvPr/>
        </p:nvPicPr>
        <p:blipFill>
          <a:blip r:embed="rId2"/>
          <a:srcRect b="22323"/>
          <a:stretch>
            <a:fillRect/>
          </a:stretch>
        </p:blipFill>
        <p:spPr>
          <a:xfrm>
            <a:off x="9315170" y="3046859"/>
            <a:ext cx="1647889" cy="915768"/>
          </a:xfrm>
          <a:prstGeom prst="rect">
            <a:avLst/>
          </a:prstGeom>
          <a:ln w="12700">
            <a:miter lim="400000"/>
          </a:ln>
        </p:spPr>
      </p:pic>
      <p:sp>
        <p:nvSpPr>
          <p:cNvPr id="40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pic>
        <p:nvPicPr>
          <p:cNvPr id="415" name="image4.png" descr="image4.png"/>
          <p:cNvPicPr>
            <a:picLocks noChangeAspect="1"/>
          </p:cNvPicPr>
          <p:nvPr/>
        </p:nvPicPr>
        <p:blipFill>
          <a:blip r:embed="rId2"/>
          <a:stretch>
            <a:fillRect/>
          </a:stretch>
        </p:blipFill>
        <p:spPr>
          <a:xfrm>
            <a:off x="2049834" y="11198050"/>
            <a:ext cx="1523059" cy="1523060"/>
          </a:xfrm>
          <a:prstGeom prst="rect">
            <a:avLst/>
          </a:prstGeom>
          <a:ln w="12700">
            <a:miter lim="400000"/>
          </a:ln>
        </p:spPr>
      </p:pic>
      <p:sp>
        <p:nvSpPr>
          <p:cNvPr id="416"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slide-097">
    <p:spTree>
      <p:nvGrpSpPr>
        <p:cNvPr id="1" name=""/>
        <p:cNvGrpSpPr/>
        <p:nvPr/>
      </p:nvGrpSpPr>
      <p:grpSpPr>
        <a:xfrm>
          <a:off x="0" y="0"/>
          <a:ext cx="0" cy="0"/>
          <a:chOff x="0" y="0"/>
          <a:chExt cx="0" cy="0"/>
        </a:xfrm>
      </p:grpSpPr>
      <p:sp>
        <p:nvSpPr>
          <p:cNvPr id="423" name="Image"/>
          <p:cNvSpPr>
            <a:spLocks noGrp="1"/>
          </p:cNvSpPr>
          <p:nvPr>
            <p:ph type="pic" sz="quarter" idx="13"/>
          </p:nvPr>
        </p:nvSpPr>
        <p:spPr>
          <a:xfrm>
            <a:off x="11384518" y="2443265"/>
            <a:ext cx="2996826" cy="3979057"/>
          </a:xfrm>
          <a:prstGeom prst="rect">
            <a:avLst/>
          </a:prstGeom>
        </p:spPr>
        <p:txBody>
          <a:bodyPr lIns="91439" tIns="45719" rIns="91439" bIns="45719">
            <a:noAutofit/>
          </a:bodyPr>
          <a:lstStyle/>
          <a:p>
            <a:endParaRPr/>
          </a:p>
        </p:txBody>
      </p:sp>
      <p:sp>
        <p:nvSpPr>
          <p:cNvPr id="424" name="Image"/>
          <p:cNvSpPr>
            <a:spLocks noGrp="1"/>
          </p:cNvSpPr>
          <p:nvPr>
            <p:ph type="pic" sz="quarter" idx="14"/>
          </p:nvPr>
        </p:nvSpPr>
        <p:spPr>
          <a:xfrm>
            <a:off x="19141768" y="2443265"/>
            <a:ext cx="2996826" cy="3979057"/>
          </a:xfrm>
          <a:prstGeom prst="rect">
            <a:avLst/>
          </a:prstGeom>
        </p:spPr>
        <p:txBody>
          <a:bodyPr lIns="91439" tIns="45719" rIns="91439" bIns="45719">
            <a:noAutofit/>
          </a:bodyPr>
          <a:lstStyle/>
          <a:p>
            <a:endParaRPr/>
          </a:p>
        </p:txBody>
      </p:sp>
      <p:sp>
        <p:nvSpPr>
          <p:cNvPr id="425" name="Image"/>
          <p:cNvSpPr>
            <a:spLocks noGrp="1"/>
          </p:cNvSpPr>
          <p:nvPr>
            <p:ph type="pic" sz="quarter" idx="15"/>
          </p:nvPr>
        </p:nvSpPr>
        <p:spPr>
          <a:xfrm>
            <a:off x="15052501" y="4274361"/>
            <a:ext cx="1236390" cy="2197228"/>
          </a:xfrm>
          <a:prstGeom prst="rect">
            <a:avLst/>
          </a:prstGeom>
        </p:spPr>
        <p:txBody>
          <a:bodyPr lIns="91439" tIns="45719" rIns="91439" bIns="45719">
            <a:noAutofit/>
          </a:bodyPr>
          <a:lstStyle/>
          <a:p>
            <a:endParaRPr/>
          </a:p>
        </p:txBody>
      </p:sp>
      <p:sp>
        <p:nvSpPr>
          <p:cNvPr id="426" name="Image"/>
          <p:cNvSpPr>
            <a:spLocks noGrp="1"/>
          </p:cNvSpPr>
          <p:nvPr>
            <p:ph type="pic" sz="quarter" idx="16"/>
          </p:nvPr>
        </p:nvSpPr>
        <p:spPr>
          <a:xfrm>
            <a:off x="17030486" y="4285662"/>
            <a:ext cx="1236390" cy="2197227"/>
          </a:xfrm>
          <a:prstGeom prst="rect">
            <a:avLst/>
          </a:prstGeom>
        </p:spPr>
        <p:txBody>
          <a:bodyPr lIns="91439" tIns="45719" rIns="91439" bIns="45719">
            <a:noAutofit/>
          </a:bodyPr>
          <a:lstStyle/>
          <a:p>
            <a:endParaRPr/>
          </a:p>
        </p:txBody>
      </p:sp>
      <p:sp>
        <p:nvSpPr>
          <p:cNvPr id="427" name="Image"/>
          <p:cNvSpPr>
            <a:spLocks noGrp="1"/>
          </p:cNvSpPr>
          <p:nvPr>
            <p:ph type="pic" sz="quarter" idx="17"/>
          </p:nvPr>
        </p:nvSpPr>
        <p:spPr>
          <a:xfrm>
            <a:off x="11354037" y="10273841"/>
            <a:ext cx="837968" cy="1041135"/>
          </a:xfrm>
          <a:prstGeom prst="rect">
            <a:avLst/>
          </a:prstGeom>
        </p:spPr>
        <p:txBody>
          <a:bodyPr lIns="91439" tIns="45719" rIns="91439" bIns="45719">
            <a:noAutofit/>
          </a:bodyPr>
          <a:lstStyle/>
          <a:p>
            <a:endParaRPr/>
          </a:p>
        </p:txBody>
      </p:sp>
      <p:sp>
        <p:nvSpPr>
          <p:cNvPr id="428" name="Image"/>
          <p:cNvSpPr>
            <a:spLocks noGrp="1"/>
          </p:cNvSpPr>
          <p:nvPr>
            <p:ph type="pic" sz="quarter" idx="18"/>
          </p:nvPr>
        </p:nvSpPr>
        <p:spPr>
          <a:xfrm>
            <a:off x="13063308" y="10278529"/>
            <a:ext cx="837968" cy="1041135"/>
          </a:xfrm>
          <a:prstGeom prst="rect">
            <a:avLst/>
          </a:prstGeom>
        </p:spPr>
        <p:txBody>
          <a:bodyPr lIns="91439" tIns="45719" rIns="91439" bIns="45719">
            <a:noAutofit/>
          </a:bodyPr>
          <a:lstStyle/>
          <a:p>
            <a:endParaRPr/>
          </a:p>
        </p:txBody>
      </p:sp>
      <p:sp>
        <p:nvSpPr>
          <p:cNvPr id="429" name="Image"/>
          <p:cNvSpPr>
            <a:spLocks noGrp="1"/>
          </p:cNvSpPr>
          <p:nvPr>
            <p:ph type="pic" sz="quarter" idx="19"/>
          </p:nvPr>
        </p:nvSpPr>
        <p:spPr>
          <a:xfrm>
            <a:off x="16103446" y="8099676"/>
            <a:ext cx="5352445" cy="3390941"/>
          </a:xfrm>
          <a:prstGeom prst="rect">
            <a:avLst/>
          </a:prstGeom>
        </p:spPr>
        <p:txBody>
          <a:bodyPr lIns="91439" tIns="45719" rIns="91439" bIns="45719">
            <a:noAutofit/>
          </a:bodyPr>
          <a:lstStyle/>
          <a:p>
            <a:endParaRPr/>
          </a:p>
        </p:txBody>
      </p:sp>
      <p:sp>
        <p:nvSpPr>
          <p:cNvPr id="430" name="Slide Number"/>
          <p:cNvSpPr txBox="1">
            <a:spLocks noGrp="1"/>
          </p:cNvSpPr>
          <p:nvPr>
            <p:ph type="sldNum" sz="quarter" idx="2"/>
          </p:nvPr>
        </p:nvSpPr>
        <p:spPr>
          <a:xfrm>
            <a:off x="21848959" y="12306300"/>
            <a:ext cx="537973" cy="558801"/>
          </a:xfrm>
          <a:prstGeom prst="rect">
            <a:avLst/>
          </a:prstGeom>
        </p:spPr>
        <p:txBody>
          <a:bodyPr anchor="ctr"/>
          <a:lstStyle>
            <a:lvl1pPr>
              <a:spcBef>
                <a:spcPts val="0"/>
              </a:spcBef>
              <a:defRPr sz="3000">
                <a:solidFill>
                  <a:srgbClr val="009193"/>
                </a:solidFill>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Titel &amp; Untertitel">
    <p:spTree>
      <p:nvGrpSpPr>
        <p:cNvPr id="1" name=""/>
        <p:cNvGrpSpPr/>
        <p:nvPr/>
      </p:nvGrpSpPr>
      <p:grpSpPr>
        <a:xfrm>
          <a:off x="0" y="0"/>
          <a:ext cx="0" cy="0"/>
          <a:chOff x="0" y="0"/>
          <a:chExt cx="0" cy="0"/>
        </a:xfrm>
      </p:grpSpPr>
      <p:sp>
        <p:nvSpPr>
          <p:cNvPr id="437" name="Title Text"/>
          <p:cNvSpPr txBox="1">
            <a:spLocks noGrp="1"/>
          </p:cNvSpPr>
          <p:nvPr>
            <p:ph type="title"/>
          </p:nvPr>
        </p:nvSpPr>
        <p:spPr>
          <a:prstGeom prst="rect">
            <a:avLst/>
          </a:prstGeom>
        </p:spPr>
        <p:txBody>
          <a:bodyPr/>
          <a:lstStyle/>
          <a:p>
            <a:r>
              <a:t>Title Text</a:t>
            </a:r>
          </a:p>
        </p:txBody>
      </p:sp>
      <p:sp>
        <p:nvSpPr>
          <p:cNvPr id="438" name="Body Level One…"/>
          <p:cNvSpPr txBox="1">
            <a:spLocks noGrp="1"/>
          </p:cNvSpPr>
          <p:nvPr>
            <p:ph type="body" sz="half"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Text 1 Column">
    <p:spTree>
      <p:nvGrpSpPr>
        <p:cNvPr id="1" name=""/>
        <p:cNvGrpSpPr/>
        <p:nvPr/>
      </p:nvGrpSpPr>
      <p:grpSpPr>
        <a:xfrm>
          <a:off x="0" y="0"/>
          <a:ext cx="0" cy="0"/>
          <a:chOff x="0" y="0"/>
          <a:chExt cx="0" cy="0"/>
        </a:xfrm>
      </p:grpSpPr>
      <p:sp>
        <p:nvSpPr>
          <p:cNvPr id="446" name="Welcome Message"/>
          <p:cNvSpPr txBox="1"/>
          <p:nvPr/>
        </p:nvSpPr>
        <p:spPr>
          <a:xfrm>
            <a:off x="1701800" y="2521148"/>
            <a:ext cx="10160197" cy="31251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lvl1pPr algn="l" defTabSz="747592">
              <a:defRPr sz="10100">
                <a:solidFill>
                  <a:srgbClr val="264462"/>
                </a:solidFill>
              </a:defRPr>
            </a:lvl1pPr>
          </a:lstStyle>
          <a:p>
            <a:r>
              <a:t>Hello, we’re Chargefox</a:t>
            </a:r>
          </a:p>
        </p:txBody>
      </p:sp>
      <p:pic>
        <p:nvPicPr>
          <p:cNvPr id="447" name="Chargefox fox only logo RGB@4x.png" descr="Chargefox fox only logo RGB@4x.png"/>
          <p:cNvPicPr>
            <a:picLocks noChangeAspect="1"/>
          </p:cNvPicPr>
          <p:nvPr/>
        </p:nvPicPr>
        <p:blipFill>
          <a:blip r:embed="rId2"/>
          <a:stretch>
            <a:fillRect/>
          </a:stretch>
        </p:blipFill>
        <p:spPr>
          <a:xfrm>
            <a:off x="2049833" y="11198049"/>
            <a:ext cx="1523060" cy="1523061"/>
          </a:xfrm>
          <a:prstGeom prst="rect">
            <a:avLst/>
          </a:prstGeom>
          <a:ln w="12700">
            <a:miter lim="400000"/>
          </a:ln>
        </p:spPr>
      </p:pic>
      <p:sp>
        <p:nvSpPr>
          <p:cNvPr id="44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ext 2 Column">
    <p:spTree>
      <p:nvGrpSpPr>
        <p:cNvPr id="1" name=""/>
        <p:cNvGrpSpPr/>
        <p:nvPr/>
      </p:nvGrpSpPr>
      <p:grpSpPr>
        <a:xfrm>
          <a:off x="0" y="0"/>
          <a:ext cx="0" cy="0"/>
          <a:chOff x="0" y="0"/>
          <a:chExt cx="0" cy="0"/>
        </a:xfrm>
      </p:grpSpPr>
      <p:sp>
        <p:nvSpPr>
          <p:cNvPr id="455" name="At vero eos et accusam et justo fosduo dolores wetoma jam rebum. Stet clita kuasd gubergren, nosotra seansa takimata sanctus est Lorem ipsum dolor sit amet. Lorem eso ipsum dolor sit amet, deras consetetur sadipscing idas brotas geras elitromas.…"/>
          <p:cNvSpPr txBox="1"/>
          <p:nvPr/>
        </p:nvSpPr>
        <p:spPr>
          <a:xfrm>
            <a:off x="13243475" y="4497894"/>
            <a:ext cx="9145195" cy="703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spcBef>
                <a:spcPts val="4500"/>
              </a:spcBef>
              <a:defRPr b="0">
                <a:solidFill>
                  <a:srgbClr val="404040"/>
                </a:solidFill>
              </a:defRPr>
            </a:pPr>
            <a:r>
              <a:t>At vero eos et accusam et justo fosduo dolores wetoma jam rebum. Stet clita kuasd gubergren, nosotra seansa takimata sanctus est Lorem ipsum dolor sit amet. Lorem eso ipsum dolor sit amet, deras consetetur sadipscing idas brotas geras elitromas.</a:t>
            </a:r>
            <a:endParaRPr>
              <a:solidFill>
                <a:srgbClr val="5E5E5E"/>
              </a:solidFill>
            </a:endParaRPr>
          </a:p>
          <a:p>
            <a:pPr algn="l">
              <a:spcBef>
                <a:spcPts val="4500"/>
              </a:spcBef>
              <a:defRPr b="0">
                <a:solidFill>
                  <a:srgbClr val="404040"/>
                </a:solidFill>
              </a:defRPr>
            </a:pPr>
            <a:r>
              <a:t>Sed diam nie nonumy eirmod tempor invidunt ut labore eto dolore magna aliquyam erat desando greadon.</a:t>
            </a:r>
          </a:p>
          <a:p>
            <a:pPr algn="l">
              <a:spcBef>
                <a:spcPts val="4500"/>
              </a:spcBef>
              <a:defRPr b="0">
                <a:solidFill>
                  <a:srgbClr val="404040"/>
                </a:solidFill>
              </a:defRPr>
            </a:pPr>
            <a:r>
              <a:t>Sed diam nie nonumy eirmod tempor invidunt ut labore eto dolore magna aliquyam erat desando greadon.</a:t>
            </a:r>
          </a:p>
        </p:txBody>
      </p:sp>
      <p:sp>
        <p:nvSpPr>
          <p:cNvPr id="456" name="Welcome Message"/>
          <p:cNvSpPr txBox="1"/>
          <p:nvPr/>
        </p:nvSpPr>
        <p:spPr>
          <a:xfrm>
            <a:off x="2032000" y="1708348"/>
            <a:ext cx="10160197" cy="31251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pPr algn="l" defTabSz="747592">
              <a:defRPr sz="10100">
                <a:solidFill>
                  <a:srgbClr val="264462"/>
                </a:solidFill>
              </a:defRPr>
            </a:pPr>
            <a:r>
              <a:t>Text 2 </a:t>
            </a:r>
            <a:br/>
            <a:r>
              <a:t>Column</a:t>
            </a:r>
          </a:p>
        </p:txBody>
      </p:sp>
      <p:pic>
        <p:nvPicPr>
          <p:cNvPr id="457" name="Chargefox fox only logo RGB@4x.png" descr="Chargefox fox only logo RGB@4x.png"/>
          <p:cNvPicPr>
            <a:picLocks noChangeAspect="1"/>
          </p:cNvPicPr>
          <p:nvPr/>
        </p:nvPicPr>
        <p:blipFill>
          <a:blip r:embed="rId2"/>
          <a:stretch>
            <a:fillRect/>
          </a:stretch>
        </p:blipFill>
        <p:spPr>
          <a:xfrm>
            <a:off x="2014842" y="11198049"/>
            <a:ext cx="1523060" cy="1523061"/>
          </a:xfrm>
          <a:prstGeom prst="rect">
            <a:avLst/>
          </a:prstGeom>
          <a:ln w="12700">
            <a:miter lim="400000"/>
          </a:ln>
        </p:spPr>
      </p:pic>
      <p:sp>
        <p:nvSpPr>
          <p:cNvPr id="458" name="At vero eos et accusam et justo fosduo dolores wetoma jam rebum. Stet clita kuasd gubergren, nosotra seansa takimata sanctus est Lorem ipsum dolor sit amet. Lorem eso ipsum dolor sit amet, deras consetetur sadipscing idas brotas geras elitromas.…"/>
          <p:cNvSpPr txBox="1"/>
          <p:nvPr/>
        </p:nvSpPr>
        <p:spPr>
          <a:xfrm>
            <a:off x="2103432" y="6517195"/>
            <a:ext cx="9145196" cy="2997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spcBef>
                <a:spcPts val="4500"/>
              </a:spcBef>
              <a:defRPr b="0">
                <a:solidFill>
                  <a:srgbClr val="404040"/>
                </a:solidFill>
              </a:defRPr>
            </a:lvl1pPr>
          </a:lstStyle>
          <a:p>
            <a:r>
              <a:t>At vero eos et accusam et justo fosduo dolores wetoma jam rebum. Stet clita kuasd gubergren, nosotra seansa takimata sanctus est Lorem ipsum dolor sit amet. Lorem eso ipsum dolor sit amet, deras consetetur sadipscing idas brotas geras elitromas.</a:t>
            </a:r>
          </a:p>
        </p:txBody>
      </p:sp>
      <p:sp>
        <p:nvSpPr>
          <p:cNvPr id="45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Slide 2 (Print Friendly)">
    <p:spTree>
      <p:nvGrpSpPr>
        <p:cNvPr id="1" name=""/>
        <p:cNvGrpSpPr/>
        <p:nvPr/>
      </p:nvGrpSpPr>
      <p:grpSpPr>
        <a:xfrm>
          <a:off x="0" y="0"/>
          <a:ext cx="0" cy="0"/>
          <a:chOff x="0" y="0"/>
          <a:chExt cx="0" cy="0"/>
        </a:xfrm>
      </p:grpSpPr>
      <p:sp>
        <p:nvSpPr>
          <p:cNvPr id="34" name="Line"/>
          <p:cNvSpPr/>
          <p:nvPr/>
        </p:nvSpPr>
        <p:spPr>
          <a:xfrm>
            <a:off x="5985998" y="7632700"/>
            <a:ext cx="12412004" cy="0"/>
          </a:xfrm>
          <a:prstGeom prst="line">
            <a:avLst/>
          </a:prstGeom>
          <a:ln w="139700">
            <a:solidFill>
              <a:srgbClr val="264462"/>
            </a:solidFill>
            <a:miter lim="400000"/>
          </a:ln>
        </p:spPr>
        <p:txBody>
          <a:bodyPr lIns="45718" tIns="45718" rIns="45718" bIns="45718"/>
          <a:lstStyle/>
          <a:p>
            <a:endParaRPr/>
          </a:p>
        </p:txBody>
      </p:sp>
      <p:pic>
        <p:nvPicPr>
          <p:cNvPr id="35" name="Logo - Colour.pdf" descr="Logo - Colour.pdf"/>
          <p:cNvPicPr>
            <a:picLocks noChangeAspect="1"/>
          </p:cNvPicPr>
          <p:nvPr/>
        </p:nvPicPr>
        <p:blipFill>
          <a:blip r:embed="rId2"/>
          <a:srcRect b="22322"/>
          <a:stretch>
            <a:fillRect/>
          </a:stretch>
        </p:blipFill>
        <p:spPr>
          <a:xfrm>
            <a:off x="10147497" y="1813253"/>
            <a:ext cx="4089098" cy="2272400"/>
          </a:xfrm>
          <a:prstGeom prst="rect">
            <a:avLst/>
          </a:prstGeom>
          <a:ln w="12700">
            <a:miter lim="400000"/>
          </a:ln>
        </p:spPr>
      </p:pic>
      <p:sp>
        <p:nvSpPr>
          <p:cNvPr id="36" name="Body Level One…"/>
          <p:cNvSpPr txBox="1">
            <a:spLocks noGrp="1"/>
          </p:cNvSpPr>
          <p:nvPr>
            <p:ph type="body" sz="quarter" idx="1"/>
          </p:nvPr>
        </p:nvSpPr>
        <p:spPr>
          <a:xfrm>
            <a:off x="11617925" y="9626642"/>
            <a:ext cx="1148149" cy="701677"/>
          </a:xfrm>
          <a:prstGeom prst="rect">
            <a:avLst/>
          </a:prstGeom>
        </p:spPr>
        <p:txBody>
          <a:bodyPr lIns="71436" tIns="71436" rIns="71436" bIns="71436" anchor="ctr"/>
          <a:lstStyle>
            <a:lvl1pPr algn="ctr" defTabSz="821530">
              <a:defRPr sz="3700" b="1">
                <a:solidFill>
                  <a:srgbClr val="E28333"/>
                </a:solidFill>
                <a:latin typeface="Helvetica"/>
                <a:ea typeface="Helvetica"/>
                <a:cs typeface="Helvetica"/>
                <a:sym typeface="Helvetica"/>
              </a:defRPr>
            </a:lvl1pPr>
            <a:lvl2pPr algn="ctr" defTabSz="821530">
              <a:defRPr sz="3700" b="1">
                <a:solidFill>
                  <a:srgbClr val="E28333"/>
                </a:solidFill>
                <a:latin typeface="Helvetica"/>
                <a:ea typeface="Helvetica"/>
                <a:cs typeface="Helvetica"/>
                <a:sym typeface="Helvetica"/>
              </a:defRPr>
            </a:lvl2pPr>
            <a:lvl3pPr algn="ctr" defTabSz="821530">
              <a:defRPr sz="3700" b="1">
                <a:solidFill>
                  <a:srgbClr val="E28333"/>
                </a:solidFill>
                <a:latin typeface="Helvetica"/>
                <a:ea typeface="Helvetica"/>
                <a:cs typeface="Helvetica"/>
                <a:sym typeface="Helvetica"/>
              </a:defRPr>
            </a:lvl3pPr>
            <a:lvl4pPr algn="ctr" defTabSz="821530">
              <a:defRPr sz="3700" b="1">
                <a:solidFill>
                  <a:srgbClr val="E28333"/>
                </a:solidFill>
                <a:latin typeface="Helvetica"/>
                <a:ea typeface="Helvetica"/>
                <a:cs typeface="Helvetica"/>
                <a:sym typeface="Helvetica"/>
              </a:defRPr>
            </a:lvl4pPr>
            <a:lvl5pPr algn="ctr" defTabSz="821530">
              <a:defRPr sz="3700" b="1">
                <a:solidFill>
                  <a:srgbClr val="E2833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37" name="Chargefox"/>
          <p:cNvSpPr txBox="1">
            <a:spLocks noGrp="1"/>
          </p:cNvSpPr>
          <p:nvPr>
            <p:ph type="body" sz="half" idx="13"/>
          </p:nvPr>
        </p:nvSpPr>
        <p:spPr>
          <a:xfrm>
            <a:off x="4833937" y="3433845"/>
            <a:ext cx="14716128" cy="4643440"/>
          </a:xfrm>
          <a:prstGeom prst="rect">
            <a:avLst/>
          </a:prstGeom>
        </p:spPr>
        <p:txBody>
          <a:bodyPr lIns="71436" tIns="71436" rIns="71436" bIns="71436" anchor="ctr"/>
          <a:lstStyle/>
          <a:p>
            <a:pPr algn="ctr" defTabSz="821530">
              <a:defRPr sz="16300" b="1">
                <a:solidFill>
                  <a:srgbClr val="264462"/>
                </a:solidFill>
                <a:latin typeface="Helvetica"/>
                <a:ea typeface="Helvetica"/>
                <a:cs typeface="Helvetica"/>
                <a:sym typeface="Helvetica"/>
              </a:defRPr>
            </a:pPr>
            <a:endParaRPr/>
          </a:p>
        </p:txBody>
      </p:sp>
      <p:sp>
        <p:nvSpPr>
          <p:cNvPr id="38" name="Presentation Title"/>
          <p:cNvSpPr txBox="1">
            <a:spLocks noGrp="1"/>
          </p:cNvSpPr>
          <p:nvPr>
            <p:ph type="body" sz="quarter" idx="14"/>
          </p:nvPr>
        </p:nvSpPr>
        <p:spPr>
          <a:xfrm>
            <a:off x="4833937" y="8194671"/>
            <a:ext cx="14716128" cy="1589487"/>
          </a:xfrm>
          <a:prstGeom prst="rect">
            <a:avLst/>
          </a:prstGeom>
        </p:spPr>
        <p:txBody>
          <a:bodyPr lIns="71436" tIns="71436" rIns="71436" bIns="71436"/>
          <a:lstStyle/>
          <a:p>
            <a:pPr algn="ctr" defTabSz="821530">
              <a:defRPr sz="6000" b="1">
                <a:solidFill>
                  <a:srgbClr val="264462"/>
                </a:solidFill>
                <a:latin typeface="Helvetica"/>
                <a:ea typeface="Helvetica"/>
                <a:cs typeface="Helvetica"/>
                <a:sym typeface="Helvetica"/>
              </a:defRPr>
            </a:pPr>
            <a:endParaRPr/>
          </a:p>
        </p:txBody>
      </p:sp>
      <p:sp>
        <p:nvSpPr>
          <p:cNvPr id="3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ext Full Width">
    <p:spTree>
      <p:nvGrpSpPr>
        <p:cNvPr id="1" name=""/>
        <p:cNvGrpSpPr/>
        <p:nvPr/>
      </p:nvGrpSpPr>
      <p:grpSpPr>
        <a:xfrm>
          <a:off x="0" y="0"/>
          <a:ext cx="0" cy="0"/>
          <a:chOff x="0" y="0"/>
          <a:chExt cx="0" cy="0"/>
        </a:xfrm>
      </p:grpSpPr>
      <p:sp>
        <p:nvSpPr>
          <p:cNvPr id="466" name="At vero eos et accusam et justo fosduo dolores wetoma jam rebum. Stet clita kuasd gubergren, nosotra seansa takimata sanctus est Lorem ipsum dolor sit amet. Lorem eso ipsum dolor sit amet, deras consetetur sadipscing idas brotas geras elitromas.…"/>
          <p:cNvSpPr txBox="1"/>
          <p:nvPr/>
        </p:nvSpPr>
        <p:spPr>
          <a:xfrm>
            <a:off x="2126256" y="5277234"/>
            <a:ext cx="20131490" cy="3657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spcBef>
                <a:spcPts val="4500"/>
              </a:spcBef>
              <a:defRPr b="0">
                <a:solidFill>
                  <a:srgbClr val="404040"/>
                </a:solidFill>
              </a:defRPr>
            </a:pPr>
            <a:r>
              <a:t>At vero eos et accusam et justo fosduo dolores wetoma jam rebum. Stet clita kuasd gubergren, nosotra seansa takimata sanctus est Lorem ipsum dolor sit amet. Lorem eso ipsum dolor sit amet, deras consetetur sadipscing idas brotas geras elitromas.</a:t>
            </a:r>
            <a:endParaRPr>
              <a:solidFill>
                <a:srgbClr val="5E5E5E"/>
              </a:solidFill>
            </a:endParaRPr>
          </a:p>
          <a:p>
            <a:pPr algn="l">
              <a:spcBef>
                <a:spcPts val="4500"/>
              </a:spcBef>
              <a:defRPr b="0">
                <a:solidFill>
                  <a:srgbClr val="404040"/>
                </a:solidFill>
              </a:defRPr>
            </a:pPr>
            <a:r>
              <a:t>Sed diam nie nonumy eirmod tempor invidunt ut labore eto dolore magna aliquyam erat desando greadon.</a:t>
            </a:r>
          </a:p>
          <a:p>
            <a:pPr algn="l">
              <a:spcBef>
                <a:spcPts val="4500"/>
              </a:spcBef>
              <a:defRPr b="0">
                <a:solidFill>
                  <a:srgbClr val="404040"/>
                </a:solidFill>
              </a:defRPr>
            </a:pPr>
            <a:r>
              <a:t>Sed diam nie nonumy eirmod tempor invidunt ut labore eto dolore magna aliquyam erat desando greadon.</a:t>
            </a:r>
          </a:p>
        </p:txBody>
      </p:sp>
      <p:sp>
        <p:nvSpPr>
          <p:cNvPr id="467" name="Welcome Message"/>
          <p:cNvSpPr txBox="1"/>
          <p:nvPr/>
        </p:nvSpPr>
        <p:spPr>
          <a:xfrm>
            <a:off x="2032000" y="1078512"/>
            <a:ext cx="10160197" cy="31251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lnSpcReduction="10000"/>
          </a:bodyPr>
          <a:lstStyle>
            <a:lvl1pPr algn="l">
              <a:defRPr sz="11200">
                <a:solidFill>
                  <a:srgbClr val="264462"/>
                </a:solidFill>
              </a:defRPr>
            </a:lvl1pPr>
          </a:lstStyle>
          <a:p>
            <a:r>
              <a:t>Text Full Width</a:t>
            </a:r>
          </a:p>
        </p:txBody>
      </p:sp>
      <p:pic>
        <p:nvPicPr>
          <p:cNvPr id="468" name="Chargefox fox only logo RGB@4x.png" descr="Chargefox fox only logo RGB@4x.png"/>
          <p:cNvPicPr>
            <a:picLocks noChangeAspect="1"/>
          </p:cNvPicPr>
          <p:nvPr/>
        </p:nvPicPr>
        <p:blipFill>
          <a:blip r:embed="rId2"/>
          <a:stretch>
            <a:fillRect/>
          </a:stretch>
        </p:blipFill>
        <p:spPr>
          <a:xfrm>
            <a:off x="20769918" y="11268032"/>
            <a:ext cx="1523061" cy="1523060"/>
          </a:xfrm>
          <a:prstGeom prst="rect">
            <a:avLst/>
          </a:prstGeom>
          <a:ln w="12700">
            <a:miter lim="400000"/>
          </a:ln>
        </p:spPr>
      </p:pic>
      <p:sp>
        <p:nvSpPr>
          <p:cNvPr id="46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Text 1 Column">
    <p:spTree>
      <p:nvGrpSpPr>
        <p:cNvPr id="1" name=""/>
        <p:cNvGrpSpPr/>
        <p:nvPr/>
      </p:nvGrpSpPr>
      <p:grpSpPr>
        <a:xfrm>
          <a:off x="0" y="0"/>
          <a:ext cx="0" cy="0"/>
          <a:chOff x="0" y="0"/>
          <a:chExt cx="0" cy="0"/>
        </a:xfrm>
      </p:grpSpPr>
      <p:sp>
        <p:nvSpPr>
          <p:cNvPr id="476" name="At vero eos et accusam et justo fosduo dolores wetoma jam rebum. Stet clita kuasd gubergren, nosotra seansa takimata sanctus est Lorem ipsum dolor sit amet. Lorem eso ipsum dolor sit amet, deras consetetur sadipscing idas brotas geras elitromas.…"/>
          <p:cNvSpPr txBox="1"/>
          <p:nvPr/>
        </p:nvSpPr>
        <p:spPr>
          <a:xfrm>
            <a:off x="13243475" y="2005621"/>
            <a:ext cx="9145194" cy="91287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defTabSz="821531">
              <a:spcBef>
                <a:spcPts val="4500"/>
              </a:spcBef>
              <a:defRPr b="0">
                <a:solidFill>
                  <a:srgbClr val="404040"/>
                </a:solidFill>
                <a:latin typeface="+mj-lt"/>
                <a:ea typeface="+mj-ea"/>
                <a:cs typeface="+mj-cs"/>
                <a:sym typeface="Poppins Regular"/>
              </a:defRPr>
            </a:pPr>
            <a:r>
              <a:t>At vero eos et accusam et justo fosduo dolores wetoma jam rebum. Stet clita kuasd gubergren, nosotra seansa takimata sanctus est Lorem ipsum dolor sit amet. Lorem eso ipsum dolor sit amet, deras consetetur sadipscing idas brotas geras elitromas.</a:t>
            </a:r>
            <a:endParaRPr>
              <a:solidFill>
                <a:srgbClr val="5E5E5E"/>
              </a:solidFill>
              <a:latin typeface="Montserrat Light"/>
              <a:ea typeface="Montserrat Light"/>
              <a:cs typeface="Montserrat Light"/>
              <a:sym typeface="Montserrat Light"/>
            </a:endParaRPr>
          </a:p>
          <a:p>
            <a:pPr algn="l" defTabSz="821531">
              <a:spcBef>
                <a:spcPts val="4500"/>
              </a:spcBef>
              <a:defRPr b="0">
                <a:solidFill>
                  <a:srgbClr val="404040"/>
                </a:solidFill>
                <a:latin typeface="+mj-lt"/>
                <a:ea typeface="+mj-ea"/>
                <a:cs typeface="+mj-cs"/>
                <a:sym typeface="Poppins Regular"/>
              </a:defRPr>
            </a:pPr>
            <a:r>
              <a:t>Sed diam nie nonumy eirmod tempor invidunt ut labore eto dolore magna aliquyam erat desando greadon.</a:t>
            </a:r>
          </a:p>
          <a:p>
            <a:pPr algn="l" defTabSz="821531">
              <a:spcBef>
                <a:spcPts val="4500"/>
              </a:spcBef>
              <a:defRPr b="0">
                <a:solidFill>
                  <a:srgbClr val="404040"/>
                </a:solidFill>
                <a:latin typeface="+mj-lt"/>
                <a:ea typeface="+mj-ea"/>
                <a:cs typeface="+mj-cs"/>
                <a:sym typeface="Poppins Regular"/>
              </a:defRPr>
            </a:pPr>
            <a:r>
              <a:t>Sed diam nie nonumy eirmod tempor invidunt ut labore eto dolore magna aliquyam erat desando greadon.</a:t>
            </a:r>
          </a:p>
        </p:txBody>
      </p:sp>
      <p:pic>
        <p:nvPicPr>
          <p:cNvPr id="477" name="image4.png" descr="image4.png"/>
          <p:cNvPicPr>
            <a:picLocks noChangeAspect="1"/>
          </p:cNvPicPr>
          <p:nvPr/>
        </p:nvPicPr>
        <p:blipFill>
          <a:blip r:embed="rId2"/>
          <a:stretch>
            <a:fillRect/>
          </a:stretch>
        </p:blipFill>
        <p:spPr>
          <a:xfrm>
            <a:off x="2049834" y="11198050"/>
            <a:ext cx="1523059" cy="1523060"/>
          </a:xfrm>
          <a:prstGeom prst="rect">
            <a:avLst/>
          </a:prstGeom>
          <a:ln w="12700">
            <a:miter lim="400000"/>
          </a:ln>
        </p:spPr>
      </p:pic>
      <p:sp>
        <p:nvSpPr>
          <p:cNvPr id="478" name="Slide Number"/>
          <p:cNvSpPr txBox="1">
            <a:spLocks noGrp="1"/>
          </p:cNvSpPr>
          <p:nvPr>
            <p:ph type="sldNum" sz="quarter" idx="2"/>
          </p:nvPr>
        </p:nvSpPr>
        <p:spPr>
          <a:xfrm>
            <a:off x="11954103" y="13073062"/>
            <a:ext cx="466269" cy="477671"/>
          </a:xfrm>
          <a:prstGeom prst="rect">
            <a:avLst/>
          </a:prstGeom>
        </p:spPr>
        <p:txBody>
          <a:bodyPr lIns="71437" tIns="71437" rIns="71437" bIns="71437"/>
          <a:lstStyle>
            <a:lvl1pPr algn="ctr" defTabSz="821531">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1">
    <p:bg>
      <p:bgPr>
        <a:solidFill>
          <a:srgbClr val="80CCA3"/>
        </a:solidFill>
        <a:effectLst/>
      </p:bgPr>
    </p:bg>
    <p:spTree>
      <p:nvGrpSpPr>
        <p:cNvPr id="1" name=""/>
        <p:cNvGrpSpPr/>
        <p:nvPr/>
      </p:nvGrpSpPr>
      <p:grpSpPr>
        <a:xfrm>
          <a:off x="0" y="0"/>
          <a:ext cx="0" cy="0"/>
          <a:chOff x="0" y="0"/>
          <a:chExt cx="0" cy="0"/>
        </a:xfrm>
      </p:grpSpPr>
      <p:pic>
        <p:nvPicPr>
          <p:cNvPr id="11" name="Logo - White.pdf" descr="Logo - White.pdf"/>
          <p:cNvPicPr>
            <a:picLocks noChangeAspect="1"/>
          </p:cNvPicPr>
          <p:nvPr/>
        </p:nvPicPr>
        <p:blipFill>
          <a:blip r:embed="rId2"/>
          <a:stretch>
            <a:fillRect/>
          </a:stretch>
        </p:blipFill>
        <p:spPr>
          <a:xfrm>
            <a:off x="17535534" y="1703214"/>
            <a:ext cx="14453461" cy="14174616"/>
          </a:xfrm>
          <a:prstGeom prst="rect">
            <a:avLst/>
          </a:prstGeom>
          <a:ln w="12700">
            <a:miter lim="400000"/>
          </a:ln>
        </p:spPr>
      </p:pic>
      <p:sp>
        <p:nvSpPr>
          <p:cNvPr id="12" name="Body Level One…"/>
          <p:cNvSpPr txBox="1">
            <a:spLocks noGrp="1"/>
          </p:cNvSpPr>
          <p:nvPr>
            <p:ph type="body" sz="quarter" idx="1"/>
          </p:nvPr>
        </p:nvSpPr>
        <p:spPr>
          <a:xfrm>
            <a:off x="3036123" y="8525765"/>
            <a:ext cx="1148149" cy="701677"/>
          </a:xfrm>
          <a:prstGeom prst="rect">
            <a:avLst/>
          </a:prstGeom>
        </p:spPr>
        <p:txBody>
          <a:bodyPr lIns="71436" tIns="71436" rIns="71436" bIns="71436" anchor="ctr"/>
          <a:lstStyle>
            <a:lvl1pPr defTabSz="821530">
              <a:defRPr sz="3700" b="1">
                <a:solidFill>
                  <a:srgbClr val="FFFFFF"/>
                </a:solidFill>
                <a:latin typeface="Helvetica"/>
                <a:ea typeface="Helvetica"/>
                <a:cs typeface="Helvetica"/>
                <a:sym typeface="Helvetica"/>
              </a:defRPr>
            </a:lvl1pPr>
            <a:lvl2pPr defTabSz="821530">
              <a:defRPr sz="3700" b="1">
                <a:solidFill>
                  <a:srgbClr val="FFFFFF"/>
                </a:solidFill>
                <a:latin typeface="Helvetica"/>
                <a:ea typeface="Helvetica"/>
                <a:cs typeface="Helvetica"/>
                <a:sym typeface="Helvetica"/>
              </a:defRPr>
            </a:lvl2pPr>
            <a:lvl3pPr defTabSz="821530">
              <a:defRPr sz="3700" b="1">
                <a:solidFill>
                  <a:srgbClr val="FFFFFF"/>
                </a:solidFill>
                <a:latin typeface="Helvetica"/>
                <a:ea typeface="Helvetica"/>
                <a:cs typeface="Helvetica"/>
                <a:sym typeface="Helvetica"/>
              </a:defRPr>
            </a:lvl3pPr>
            <a:lvl4pPr defTabSz="821530">
              <a:defRPr sz="3700" b="1">
                <a:solidFill>
                  <a:srgbClr val="FFFFFF"/>
                </a:solidFill>
                <a:latin typeface="Helvetica"/>
                <a:ea typeface="Helvetica"/>
                <a:cs typeface="Helvetica"/>
                <a:sym typeface="Helvetica"/>
              </a:defRPr>
            </a:lvl4pPr>
            <a:lvl5pPr defTabSz="821530">
              <a:defRPr sz="3700" b="1">
                <a:solidFill>
                  <a:srgbClr val="FFFFFF"/>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3" name="Chargefox"/>
          <p:cNvSpPr txBox="1">
            <a:spLocks noGrp="1"/>
          </p:cNvSpPr>
          <p:nvPr>
            <p:ph type="body" sz="quarter" idx="13"/>
          </p:nvPr>
        </p:nvSpPr>
        <p:spPr>
          <a:xfrm>
            <a:off x="3006502" y="4822197"/>
            <a:ext cx="12201642" cy="2125102"/>
          </a:xfrm>
          <a:prstGeom prst="rect">
            <a:avLst/>
          </a:prstGeom>
        </p:spPr>
        <p:txBody>
          <a:bodyPr lIns="71436" tIns="71436" rIns="71436" bIns="71436" anchor="b"/>
          <a:lstStyle/>
          <a:p>
            <a:pPr defTabSz="821530">
              <a:defRPr sz="11200" b="1">
                <a:solidFill>
                  <a:srgbClr val="264462"/>
                </a:solidFill>
                <a:latin typeface="Helvetica"/>
                <a:ea typeface="Helvetica"/>
                <a:cs typeface="Helvetica"/>
                <a:sym typeface="Helvetica"/>
              </a:defRPr>
            </a:pPr>
            <a:endParaRPr/>
          </a:p>
        </p:txBody>
      </p:sp>
      <p:sp>
        <p:nvSpPr>
          <p:cNvPr id="14" name="Presentation Title"/>
          <p:cNvSpPr txBox="1">
            <a:spLocks noGrp="1"/>
          </p:cNvSpPr>
          <p:nvPr>
            <p:ph type="body" sz="quarter" idx="14"/>
          </p:nvPr>
        </p:nvSpPr>
        <p:spPr>
          <a:xfrm>
            <a:off x="3021477" y="6988533"/>
            <a:ext cx="14716127" cy="1589487"/>
          </a:xfrm>
          <a:prstGeom prst="rect">
            <a:avLst/>
          </a:prstGeom>
        </p:spPr>
        <p:txBody>
          <a:bodyPr lIns="71436" tIns="71436" rIns="71436" bIns="71436"/>
          <a:lstStyle/>
          <a:p>
            <a:pPr defTabSz="821530">
              <a:defRPr sz="6000" b="1">
                <a:solidFill>
                  <a:srgbClr val="264462"/>
                </a:solidFill>
                <a:latin typeface="Helvetica"/>
                <a:ea typeface="Helvetica"/>
                <a:cs typeface="Helvetica"/>
                <a:sym typeface="Helvetica"/>
              </a:defRPr>
            </a:pPr>
            <a:endParaRPr/>
          </a:p>
        </p:txBody>
      </p:sp>
      <p:sp>
        <p:nvSpPr>
          <p:cNvPr id="15"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2022777178"/>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Title Slide 2">
    <p:bg>
      <p:bgPr>
        <a:solidFill>
          <a:srgbClr val="80CCA3"/>
        </a:solidFill>
        <a:effectLst/>
      </p:bgPr>
    </p:bg>
    <p:spTree>
      <p:nvGrpSpPr>
        <p:cNvPr id="1" name=""/>
        <p:cNvGrpSpPr/>
        <p:nvPr/>
      </p:nvGrpSpPr>
      <p:grpSpPr>
        <a:xfrm>
          <a:off x="0" y="0"/>
          <a:ext cx="0" cy="0"/>
          <a:chOff x="0" y="0"/>
          <a:chExt cx="0" cy="0"/>
        </a:xfrm>
      </p:grpSpPr>
      <p:sp>
        <p:nvSpPr>
          <p:cNvPr id="22" name="Line"/>
          <p:cNvSpPr/>
          <p:nvPr/>
        </p:nvSpPr>
        <p:spPr>
          <a:xfrm>
            <a:off x="5985998" y="7632700"/>
            <a:ext cx="12412004" cy="0"/>
          </a:xfrm>
          <a:prstGeom prst="line">
            <a:avLst/>
          </a:prstGeom>
          <a:ln w="139700">
            <a:solidFill>
              <a:srgbClr val="264462"/>
            </a:solidFill>
            <a:miter lim="400000"/>
          </a:ln>
        </p:spPr>
        <p:txBody>
          <a:bodyPr lIns="45718" tIns="45718" rIns="45718" bIns="45718"/>
          <a:lstStyle/>
          <a:p>
            <a:endParaRPr/>
          </a:p>
        </p:txBody>
      </p:sp>
      <p:pic>
        <p:nvPicPr>
          <p:cNvPr id="23" name="Logo - Colour.pdf" descr="Logo - Colour.pdf"/>
          <p:cNvPicPr>
            <a:picLocks noChangeAspect="1"/>
          </p:cNvPicPr>
          <p:nvPr/>
        </p:nvPicPr>
        <p:blipFill>
          <a:blip r:embed="rId2"/>
          <a:srcRect b="22323"/>
          <a:stretch>
            <a:fillRect/>
          </a:stretch>
        </p:blipFill>
        <p:spPr>
          <a:xfrm>
            <a:off x="9968706" y="1778261"/>
            <a:ext cx="4446783" cy="2471174"/>
          </a:xfrm>
          <a:prstGeom prst="rect">
            <a:avLst/>
          </a:prstGeom>
          <a:ln w="12700">
            <a:miter lim="400000"/>
          </a:ln>
        </p:spPr>
      </p:pic>
      <p:sp>
        <p:nvSpPr>
          <p:cNvPr id="24" name="Body Level One…"/>
          <p:cNvSpPr txBox="1">
            <a:spLocks noGrp="1"/>
          </p:cNvSpPr>
          <p:nvPr>
            <p:ph type="body" sz="quarter" idx="1"/>
          </p:nvPr>
        </p:nvSpPr>
        <p:spPr>
          <a:xfrm>
            <a:off x="11617925" y="9626642"/>
            <a:ext cx="1148149" cy="701677"/>
          </a:xfrm>
          <a:prstGeom prst="rect">
            <a:avLst/>
          </a:prstGeom>
        </p:spPr>
        <p:txBody>
          <a:bodyPr lIns="71436" tIns="71436" rIns="71436" bIns="71436" anchor="ctr"/>
          <a:lstStyle>
            <a:lvl1pPr algn="ctr" defTabSz="821530">
              <a:defRPr sz="3700" b="1">
                <a:solidFill>
                  <a:srgbClr val="FFFFFF"/>
                </a:solidFill>
                <a:latin typeface="Helvetica"/>
                <a:ea typeface="Helvetica"/>
                <a:cs typeface="Helvetica"/>
                <a:sym typeface="Helvetica"/>
              </a:defRPr>
            </a:lvl1pPr>
            <a:lvl2pPr algn="ctr" defTabSz="821530">
              <a:defRPr sz="3700" b="1">
                <a:solidFill>
                  <a:srgbClr val="FFFFFF"/>
                </a:solidFill>
                <a:latin typeface="Helvetica"/>
                <a:ea typeface="Helvetica"/>
                <a:cs typeface="Helvetica"/>
                <a:sym typeface="Helvetica"/>
              </a:defRPr>
            </a:lvl2pPr>
            <a:lvl3pPr algn="ctr" defTabSz="821530">
              <a:defRPr sz="3700" b="1">
                <a:solidFill>
                  <a:srgbClr val="FFFFFF"/>
                </a:solidFill>
                <a:latin typeface="Helvetica"/>
                <a:ea typeface="Helvetica"/>
                <a:cs typeface="Helvetica"/>
                <a:sym typeface="Helvetica"/>
              </a:defRPr>
            </a:lvl3pPr>
            <a:lvl4pPr algn="ctr" defTabSz="821530">
              <a:defRPr sz="3700" b="1">
                <a:solidFill>
                  <a:srgbClr val="FFFFFF"/>
                </a:solidFill>
                <a:latin typeface="Helvetica"/>
                <a:ea typeface="Helvetica"/>
                <a:cs typeface="Helvetica"/>
                <a:sym typeface="Helvetica"/>
              </a:defRPr>
            </a:lvl4pPr>
            <a:lvl5pPr algn="ctr" defTabSz="821530">
              <a:defRPr sz="3700" b="1">
                <a:solidFill>
                  <a:srgbClr val="FFFFFF"/>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5" name="Chargefox"/>
          <p:cNvSpPr txBox="1">
            <a:spLocks noGrp="1"/>
          </p:cNvSpPr>
          <p:nvPr>
            <p:ph type="body" sz="half" idx="13"/>
          </p:nvPr>
        </p:nvSpPr>
        <p:spPr>
          <a:xfrm>
            <a:off x="4833937" y="3433845"/>
            <a:ext cx="14716128" cy="4643440"/>
          </a:xfrm>
          <a:prstGeom prst="rect">
            <a:avLst/>
          </a:prstGeom>
        </p:spPr>
        <p:txBody>
          <a:bodyPr lIns="71436" tIns="71436" rIns="71436" bIns="71436" anchor="ctr"/>
          <a:lstStyle/>
          <a:p>
            <a:pPr algn="ctr" defTabSz="821530">
              <a:defRPr sz="16300" b="1">
                <a:solidFill>
                  <a:srgbClr val="264462"/>
                </a:solidFill>
                <a:latin typeface="Helvetica"/>
                <a:ea typeface="Helvetica"/>
                <a:cs typeface="Helvetica"/>
                <a:sym typeface="Helvetica"/>
              </a:defRPr>
            </a:pPr>
            <a:endParaRPr/>
          </a:p>
        </p:txBody>
      </p:sp>
      <p:sp>
        <p:nvSpPr>
          <p:cNvPr id="26" name="Presentation Title"/>
          <p:cNvSpPr txBox="1">
            <a:spLocks noGrp="1"/>
          </p:cNvSpPr>
          <p:nvPr>
            <p:ph type="body" sz="quarter" idx="14"/>
          </p:nvPr>
        </p:nvSpPr>
        <p:spPr>
          <a:xfrm>
            <a:off x="4833937" y="8194671"/>
            <a:ext cx="14716128" cy="1589487"/>
          </a:xfrm>
          <a:prstGeom prst="rect">
            <a:avLst/>
          </a:prstGeom>
        </p:spPr>
        <p:txBody>
          <a:bodyPr lIns="71436" tIns="71436" rIns="71436" bIns="71436"/>
          <a:lstStyle/>
          <a:p>
            <a:pPr algn="ctr" defTabSz="821530">
              <a:defRPr sz="6000" b="1">
                <a:solidFill>
                  <a:srgbClr val="264462"/>
                </a:solidFill>
                <a:latin typeface="Helvetica"/>
                <a:ea typeface="Helvetica"/>
                <a:cs typeface="Helvetica"/>
                <a:sym typeface="Helvetica"/>
              </a:defRPr>
            </a:pPr>
            <a:endParaRPr/>
          </a:p>
        </p:txBody>
      </p:sp>
      <p:sp>
        <p:nvSpPr>
          <p:cNvPr id="27"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186867685"/>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le Slide 2 (Print Friendly)">
    <p:spTree>
      <p:nvGrpSpPr>
        <p:cNvPr id="1" name=""/>
        <p:cNvGrpSpPr/>
        <p:nvPr/>
      </p:nvGrpSpPr>
      <p:grpSpPr>
        <a:xfrm>
          <a:off x="0" y="0"/>
          <a:ext cx="0" cy="0"/>
          <a:chOff x="0" y="0"/>
          <a:chExt cx="0" cy="0"/>
        </a:xfrm>
      </p:grpSpPr>
      <p:sp>
        <p:nvSpPr>
          <p:cNvPr id="34" name="Line"/>
          <p:cNvSpPr/>
          <p:nvPr/>
        </p:nvSpPr>
        <p:spPr>
          <a:xfrm>
            <a:off x="5985998" y="7632700"/>
            <a:ext cx="12412004" cy="0"/>
          </a:xfrm>
          <a:prstGeom prst="line">
            <a:avLst/>
          </a:prstGeom>
          <a:ln w="139700">
            <a:solidFill>
              <a:srgbClr val="264462"/>
            </a:solidFill>
            <a:miter lim="400000"/>
          </a:ln>
        </p:spPr>
        <p:txBody>
          <a:bodyPr lIns="45718" tIns="45718" rIns="45718" bIns="45718"/>
          <a:lstStyle/>
          <a:p>
            <a:endParaRPr/>
          </a:p>
        </p:txBody>
      </p:sp>
      <p:pic>
        <p:nvPicPr>
          <p:cNvPr id="35" name="Logo - Colour.pdf" descr="Logo - Colour.pdf"/>
          <p:cNvPicPr>
            <a:picLocks noChangeAspect="1"/>
          </p:cNvPicPr>
          <p:nvPr/>
        </p:nvPicPr>
        <p:blipFill>
          <a:blip r:embed="rId2"/>
          <a:srcRect b="22322"/>
          <a:stretch>
            <a:fillRect/>
          </a:stretch>
        </p:blipFill>
        <p:spPr>
          <a:xfrm>
            <a:off x="10147497" y="1813253"/>
            <a:ext cx="4089098" cy="2272400"/>
          </a:xfrm>
          <a:prstGeom prst="rect">
            <a:avLst/>
          </a:prstGeom>
          <a:ln w="12700">
            <a:miter lim="400000"/>
          </a:ln>
        </p:spPr>
      </p:pic>
      <p:sp>
        <p:nvSpPr>
          <p:cNvPr id="36" name="Body Level One…"/>
          <p:cNvSpPr txBox="1">
            <a:spLocks noGrp="1"/>
          </p:cNvSpPr>
          <p:nvPr>
            <p:ph type="body" sz="quarter" idx="1"/>
          </p:nvPr>
        </p:nvSpPr>
        <p:spPr>
          <a:xfrm>
            <a:off x="11617925" y="9626642"/>
            <a:ext cx="1148149" cy="701677"/>
          </a:xfrm>
          <a:prstGeom prst="rect">
            <a:avLst/>
          </a:prstGeom>
        </p:spPr>
        <p:txBody>
          <a:bodyPr lIns="71436" tIns="71436" rIns="71436" bIns="71436" anchor="ctr"/>
          <a:lstStyle>
            <a:lvl1pPr algn="ctr" defTabSz="821530">
              <a:defRPr sz="3700" b="1">
                <a:solidFill>
                  <a:srgbClr val="E28333"/>
                </a:solidFill>
                <a:latin typeface="Helvetica"/>
                <a:ea typeface="Helvetica"/>
                <a:cs typeface="Helvetica"/>
                <a:sym typeface="Helvetica"/>
              </a:defRPr>
            </a:lvl1pPr>
            <a:lvl2pPr algn="ctr" defTabSz="821530">
              <a:defRPr sz="3700" b="1">
                <a:solidFill>
                  <a:srgbClr val="E28333"/>
                </a:solidFill>
                <a:latin typeface="Helvetica"/>
                <a:ea typeface="Helvetica"/>
                <a:cs typeface="Helvetica"/>
                <a:sym typeface="Helvetica"/>
              </a:defRPr>
            </a:lvl2pPr>
            <a:lvl3pPr algn="ctr" defTabSz="821530">
              <a:defRPr sz="3700" b="1">
                <a:solidFill>
                  <a:srgbClr val="E28333"/>
                </a:solidFill>
                <a:latin typeface="Helvetica"/>
                <a:ea typeface="Helvetica"/>
                <a:cs typeface="Helvetica"/>
                <a:sym typeface="Helvetica"/>
              </a:defRPr>
            </a:lvl3pPr>
            <a:lvl4pPr algn="ctr" defTabSz="821530">
              <a:defRPr sz="3700" b="1">
                <a:solidFill>
                  <a:srgbClr val="E28333"/>
                </a:solidFill>
                <a:latin typeface="Helvetica"/>
                <a:ea typeface="Helvetica"/>
                <a:cs typeface="Helvetica"/>
                <a:sym typeface="Helvetica"/>
              </a:defRPr>
            </a:lvl4pPr>
            <a:lvl5pPr algn="ctr" defTabSz="821530">
              <a:defRPr sz="3700" b="1">
                <a:solidFill>
                  <a:srgbClr val="E2833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37" name="Chargefox"/>
          <p:cNvSpPr txBox="1">
            <a:spLocks noGrp="1"/>
          </p:cNvSpPr>
          <p:nvPr>
            <p:ph type="body" sz="half" idx="13"/>
          </p:nvPr>
        </p:nvSpPr>
        <p:spPr>
          <a:xfrm>
            <a:off x="4833937" y="3433845"/>
            <a:ext cx="14716128" cy="4643440"/>
          </a:xfrm>
          <a:prstGeom prst="rect">
            <a:avLst/>
          </a:prstGeom>
        </p:spPr>
        <p:txBody>
          <a:bodyPr lIns="71436" tIns="71436" rIns="71436" bIns="71436" anchor="ctr"/>
          <a:lstStyle/>
          <a:p>
            <a:pPr algn="ctr" defTabSz="821530">
              <a:defRPr sz="16300" b="1">
                <a:solidFill>
                  <a:srgbClr val="264462"/>
                </a:solidFill>
                <a:latin typeface="Helvetica"/>
                <a:ea typeface="Helvetica"/>
                <a:cs typeface="Helvetica"/>
                <a:sym typeface="Helvetica"/>
              </a:defRPr>
            </a:pPr>
            <a:endParaRPr/>
          </a:p>
        </p:txBody>
      </p:sp>
      <p:sp>
        <p:nvSpPr>
          <p:cNvPr id="38" name="Presentation Title"/>
          <p:cNvSpPr txBox="1">
            <a:spLocks noGrp="1"/>
          </p:cNvSpPr>
          <p:nvPr>
            <p:ph type="body" sz="quarter" idx="14"/>
          </p:nvPr>
        </p:nvSpPr>
        <p:spPr>
          <a:xfrm>
            <a:off x="4833937" y="8194671"/>
            <a:ext cx="14716128" cy="1589487"/>
          </a:xfrm>
          <a:prstGeom prst="rect">
            <a:avLst/>
          </a:prstGeom>
        </p:spPr>
        <p:txBody>
          <a:bodyPr lIns="71436" tIns="71436" rIns="71436" bIns="71436"/>
          <a:lstStyle/>
          <a:p>
            <a:pPr algn="ctr" defTabSz="821530">
              <a:defRPr sz="6000" b="1">
                <a:solidFill>
                  <a:srgbClr val="264462"/>
                </a:solidFill>
                <a:latin typeface="Helvetica"/>
                <a:ea typeface="Helvetica"/>
                <a:cs typeface="Helvetica"/>
                <a:sym typeface="Helvetica"/>
              </a:defRPr>
            </a:pPr>
            <a:endParaRPr/>
          </a:p>
        </p:txBody>
      </p:sp>
      <p:sp>
        <p:nvSpPr>
          <p:cNvPr id="3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636227485"/>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Title Slide 3">
    <p:bg>
      <p:bgPr>
        <a:solidFill>
          <a:srgbClr val="80CCA3"/>
        </a:solidFill>
        <a:effectLst/>
      </p:bgPr>
    </p:bg>
    <p:spTree>
      <p:nvGrpSpPr>
        <p:cNvPr id="1" name=""/>
        <p:cNvGrpSpPr/>
        <p:nvPr/>
      </p:nvGrpSpPr>
      <p:grpSpPr>
        <a:xfrm>
          <a:off x="0" y="0"/>
          <a:ext cx="0" cy="0"/>
          <a:chOff x="0" y="0"/>
          <a:chExt cx="0" cy="0"/>
        </a:xfrm>
      </p:grpSpPr>
      <p:sp>
        <p:nvSpPr>
          <p:cNvPr id="46" name="DSC04420.jpg"/>
          <p:cNvSpPr>
            <a:spLocks noGrp="1"/>
          </p:cNvSpPr>
          <p:nvPr>
            <p:ph type="pic" idx="13"/>
          </p:nvPr>
        </p:nvSpPr>
        <p:spPr>
          <a:xfrm>
            <a:off x="8896498" y="-28399"/>
            <a:ext cx="20659198" cy="13772799"/>
          </a:xfrm>
          <a:prstGeom prst="rect">
            <a:avLst/>
          </a:prstGeom>
        </p:spPr>
        <p:txBody>
          <a:bodyPr lIns="91439" tIns="45719" rIns="91439" bIns="45719">
            <a:noAutofit/>
          </a:bodyPr>
          <a:lstStyle/>
          <a:p>
            <a:endParaRPr/>
          </a:p>
        </p:txBody>
      </p:sp>
      <p:pic>
        <p:nvPicPr>
          <p:cNvPr id="47" name="Logo - Colour.pdf" descr="Logo - Colour.pdf"/>
          <p:cNvPicPr>
            <a:picLocks noChangeAspect="1"/>
          </p:cNvPicPr>
          <p:nvPr/>
        </p:nvPicPr>
        <p:blipFill>
          <a:blip r:embed="rId2"/>
          <a:srcRect b="22323"/>
          <a:stretch>
            <a:fillRect/>
          </a:stretch>
        </p:blipFill>
        <p:spPr>
          <a:xfrm>
            <a:off x="966257" y="6250163"/>
            <a:ext cx="3384574" cy="1880881"/>
          </a:xfrm>
          <a:prstGeom prst="rect">
            <a:avLst/>
          </a:prstGeom>
          <a:ln w="12700">
            <a:miter lim="400000"/>
          </a:ln>
        </p:spPr>
      </p:pic>
      <p:sp>
        <p:nvSpPr>
          <p:cNvPr id="48" name="Body Level One…"/>
          <p:cNvSpPr txBox="1">
            <a:spLocks noGrp="1"/>
          </p:cNvSpPr>
          <p:nvPr>
            <p:ph type="body" sz="quarter" idx="1"/>
          </p:nvPr>
        </p:nvSpPr>
        <p:spPr>
          <a:xfrm>
            <a:off x="1668928" y="11432112"/>
            <a:ext cx="1148149" cy="701677"/>
          </a:xfrm>
          <a:prstGeom prst="rect">
            <a:avLst/>
          </a:prstGeom>
        </p:spPr>
        <p:txBody>
          <a:bodyPr lIns="71436" tIns="71436" rIns="71436" bIns="71436" anchor="ctr"/>
          <a:lstStyle>
            <a:lvl1pPr defTabSz="821530">
              <a:defRPr sz="3700" b="1">
                <a:solidFill>
                  <a:srgbClr val="FFFFFF"/>
                </a:solidFill>
                <a:latin typeface="Helvetica"/>
                <a:ea typeface="Helvetica"/>
                <a:cs typeface="Helvetica"/>
                <a:sym typeface="Helvetica"/>
              </a:defRPr>
            </a:lvl1pPr>
            <a:lvl2pPr defTabSz="821530">
              <a:defRPr sz="3700" b="1">
                <a:solidFill>
                  <a:srgbClr val="FFFFFF"/>
                </a:solidFill>
                <a:latin typeface="Helvetica"/>
                <a:ea typeface="Helvetica"/>
                <a:cs typeface="Helvetica"/>
                <a:sym typeface="Helvetica"/>
              </a:defRPr>
            </a:lvl2pPr>
            <a:lvl3pPr defTabSz="821530">
              <a:defRPr sz="3700" b="1">
                <a:solidFill>
                  <a:srgbClr val="FFFFFF"/>
                </a:solidFill>
                <a:latin typeface="Helvetica"/>
                <a:ea typeface="Helvetica"/>
                <a:cs typeface="Helvetica"/>
                <a:sym typeface="Helvetica"/>
              </a:defRPr>
            </a:lvl3pPr>
            <a:lvl4pPr defTabSz="821530">
              <a:defRPr sz="3700" b="1">
                <a:solidFill>
                  <a:srgbClr val="FFFFFF"/>
                </a:solidFill>
                <a:latin typeface="Helvetica"/>
                <a:ea typeface="Helvetica"/>
                <a:cs typeface="Helvetica"/>
                <a:sym typeface="Helvetica"/>
              </a:defRPr>
            </a:lvl4pPr>
            <a:lvl5pPr defTabSz="821530">
              <a:defRPr sz="3700" b="1">
                <a:solidFill>
                  <a:srgbClr val="FFFFFF"/>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49" name="Chargefox"/>
          <p:cNvSpPr>
            <a:spLocks noGrp="1"/>
          </p:cNvSpPr>
          <p:nvPr>
            <p:ph type="body" sz="quarter" idx="14"/>
          </p:nvPr>
        </p:nvSpPr>
        <p:spPr>
          <a:xfrm>
            <a:off x="1629541" y="7795325"/>
            <a:ext cx="10365934" cy="3036096"/>
          </a:xfrm>
          <a:prstGeom prst="rect">
            <a:avLst/>
          </a:prstGeom>
        </p:spPr>
        <p:txBody>
          <a:bodyPr lIns="71436" tIns="71436" rIns="71436" bIns="71436" anchor="ctr"/>
          <a:lstStyle/>
          <a:p>
            <a:pPr defTabSz="821530">
              <a:defRPr sz="11200" b="1">
                <a:solidFill>
                  <a:srgbClr val="264462"/>
                </a:solidFill>
                <a:latin typeface="Helvetica"/>
                <a:ea typeface="Helvetica"/>
                <a:cs typeface="Helvetica"/>
                <a:sym typeface="Helvetica"/>
              </a:defRPr>
            </a:pPr>
            <a:endParaRPr/>
          </a:p>
        </p:txBody>
      </p:sp>
      <p:sp>
        <p:nvSpPr>
          <p:cNvPr id="50" name="Presentation Title"/>
          <p:cNvSpPr txBox="1">
            <a:spLocks noGrp="1"/>
          </p:cNvSpPr>
          <p:nvPr>
            <p:ph type="body" sz="quarter" idx="15"/>
          </p:nvPr>
        </p:nvSpPr>
        <p:spPr>
          <a:xfrm>
            <a:off x="1662372" y="10263562"/>
            <a:ext cx="8023044" cy="1026437"/>
          </a:xfrm>
          <a:prstGeom prst="rect">
            <a:avLst/>
          </a:prstGeom>
        </p:spPr>
        <p:txBody>
          <a:bodyPr lIns="71436" tIns="71436" rIns="71436" bIns="71436" anchor="ctr"/>
          <a:lstStyle/>
          <a:p>
            <a:pPr defTabSz="796884">
              <a:defRPr sz="5800" b="1">
                <a:solidFill>
                  <a:srgbClr val="264462"/>
                </a:solidFill>
                <a:latin typeface="Helvetica"/>
                <a:ea typeface="Helvetica"/>
                <a:cs typeface="Helvetica"/>
                <a:sym typeface="Helvetica"/>
              </a:defRPr>
            </a:pPr>
            <a:endParaRPr/>
          </a:p>
        </p:txBody>
      </p:sp>
      <p:sp>
        <p:nvSpPr>
          <p:cNvPr id="51"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362474853"/>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le Slide 3 (Print Friendly)">
    <p:spTree>
      <p:nvGrpSpPr>
        <p:cNvPr id="1" name=""/>
        <p:cNvGrpSpPr/>
        <p:nvPr/>
      </p:nvGrpSpPr>
      <p:grpSpPr>
        <a:xfrm>
          <a:off x="0" y="0"/>
          <a:ext cx="0" cy="0"/>
          <a:chOff x="0" y="0"/>
          <a:chExt cx="0" cy="0"/>
        </a:xfrm>
      </p:grpSpPr>
      <p:pic>
        <p:nvPicPr>
          <p:cNvPr id="58" name="Logo - Colour.pdf" descr="Logo - Colour.pdf"/>
          <p:cNvPicPr>
            <a:picLocks noChangeAspect="1"/>
          </p:cNvPicPr>
          <p:nvPr/>
        </p:nvPicPr>
        <p:blipFill>
          <a:blip r:embed="rId2"/>
          <a:srcRect b="22323"/>
          <a:stretch>
            <a:fillRect/>
          </a:stretch>
        </p:blipFill>
        <p:spPr>
          <a:xfrm>
            <a:off x="1351156" y="7215275"/>
            <a:ext cx="1647888" cy="915768"/>
          </a:xfrm>
          <a:prstGeom prst="rect">
            <a:avLst/>
          </a:prstGeom>
          <a:ln w="12700">
            <a:miter lim="400000"/>
          </a:ln>
        </p:spPr>
      </p:pic>
      <p:sp>
        <p:nvSpPr>
          <p:cNvPr id="59" name="Body Level One…"/>
          <p:cNvSpPr txBox="1">
            <a:spLocks noGrp="1"/>
          </p:cNvSpPr>
          <p:nvPr>
            <p:ph type="body" sz="quarter" idx="1"/>
          </p:nvPr>
        </p:nvSpPr>
        <p:spPr>
          <a:xfrm>
            <a:off x="1668928" y="11432112"/>
            <a:ext cx="1148149" cy="701677"/>
          </a:xfrm>
          <a:prstGeom prst="rect">
            <a:avLst/>
          </a:prstGeom>
        </p:spPr>
        <p:txBody>
          <a:bodyPr lIns="71436" tIns="71436" rIns="71436" bIns="71436" anchor="ctr"/>
          <a:lstStyle>
            <a:lvl1pPr defTabSz="821530">
              <a:defRPr sz="3700" b="1">
                <a:solidFill>
                  <a:srgbClr val="E28333"/>
                </a:solidFill>
                <a:latin typeface="Helvetica"/>
                <a:ea typeface="Helvetica"/>
                <a:cs typeface="Helvetica"/>
                <a:sym typeface="Helvetica"/>
              </a:defRPr>
            </a:lvl1pPr>
            <a:lvl2pPr defTabSz="821530">
              <a:defRPr sz="3700" b="1">
                <a:solidFill>
                  <a:srgbClr val="E28333"/>
                </a:solidFill>
                <a:latin typeface="Helvetica"/>
                <a:ea typeface="Helvetica"/>
                <a:cs typeface="Helvetica"/>
                <a:sym typeface="Helvetica"/>
              </a:defRPr>
            </a:lvl2pPr>
            <a:lvl3pPr defTabSz="821530">
              <a:defRPr sz="3700" b="1">
                <a:solidFill>
                  <a:srgbClr val="E28333"/>
                </a:solidFill>
                <a:latin typeface="Helvetica"/>
                <a:ea typeface="Helvetica"/>
                <a:cs typeface="Helvetica"/>
                <a:sym typeface="Helvetica"/>
              </a:defRPr>
            </a:lvl3pPr>
            <a:lvl4pPr defTabSz="821530">
              <a:defRPr sz="3700" b="1">
                <a:solidFill>
                  <a:srgbClr val="E28333"/>
                </a:solidFill>
                <a:latin typeface="Helvetica"/>
                <a:ea typeface="Helvetica"/>
                <a:cs typeface="Helvetica"/>
                <a:sym typeface="Helvetica"/>
              </a:defRPr>
            </a:lvl4pPr>
            <a:lvl5pPr defTabSz="821530">
              <a:defRPr sz="3700" b="1">
                <a:solidFill>
                  <a:srgbClr val="E2833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60" name="Chargefox"/>
          <p:cNvSpPr>
            <a:spLocks noGrp="1"/>
          </p:cNvSpPr>
          <p:nvPr>
            <p:ph type="body" sz="quarter" idx="13"/>
          </p:nvPr>
        </p:nvSpPr>
        <p:spPr>
          <a:xfrm>
            <a:off x="1629541" y="7795325"/>
            <a:ext cx="10365934" cy="3036096"/>
          </a:xfrm>
          <a:prstGeom prst="rect">
            <a:avLst/>
          </a:prstGeom>
        </p:spPr>
        <p:txBody>
          <a:bodyPr lIns="71436" tIns="71436" rIns="71436" bIns="71436" anchor="ctr"/>
          <a:lstStyle/>
          <a:p>
            <a:pPr defTabSz="821530">
              <a:defRPr sz="11200" b="1">
                <a:solidFill>
                  <a:srgbClr val="264462"/>
                </a:solidFill>
                <a:latin typeface="Helvetica"/>
                <a:ea typeface="Helvetica"/>
                <a:cs typeface="Helvetica"/>
                <a:sym typeface="Helvetica"/>
              </a:defRPr>
            </a:pPr>
            <a:endParaRPr/>
          </a:p>
        </p:txBody>
      </p:sp>
      <p:sp>
        <p:nvSpPr>
          <p:cNvPr id="61" name="Presentation Title"/>
          <p:cNvSpPr txBox="1">
            <a:spLocks noGrp="1"/>
          </p:cNvSpPr>
          <p:nvPr>
            <p:ph type="body" sz="quarter" idx="14"/>
          </p:nvPr>
        </p:nvSpPr>
        <p:spPr>
          <a:xfrm>
            <a:off x="1662372" y="10263562"/>
            <a:ext cx="8023044" cy="1026437"/>
          </a:xfrm>
          <a:prstGeom prst="rect">
            <a:avLst/>
          </a:prstGeom>
        </p:spPr>
        <p:txBody>
          <a:bodyPr lIns="71436" tIns="71436" rIns="71436" bIns="71436" anchor="ctr"/>
          <a:lstStyle/>
          <a:p>
            <a:pPr defTabSz="796884">
              <a:defRPr sz="5800" b="1">
                <a:solidFill>
                  <a:srgbClr val="264462"/>
                </a:solidFill>
                <a:latin typeface="Helvetica"/>
                <a:ea typeface="Helvetica"/>
                <a:cs typeface="Helvetica"/>
                <a:sym typeface="Helvetica"/>
              </a:defRPr>
            </a:pPr>
            <a:endParaRPr/>
          </a:p>
        </p:txBody>
      </p:sp>
      <p:sp>
        <p:nvSpPr>
          <p:cNvPr id="62"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751627123"/>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Contents Slide 1">
    <p:bg>
      <p:bgPr>
        <a:solidFill>
          <a:srgbClr val="FFFDED"/>
        </a:solidFill>
        <a:effectLst/>
      </p:bgPr>
    </p:bg>
    <p:spTree>
      <p:nvGrpSpPr>
        <p:cNvPr id="1" name=""/>
        <p:cNvGrpSpPr/>
        <p:nvPr/>
      </p:nvGrpSpPr>
      <p:grpSpPr>
        <a:xfrm>
          <a:off x="0" y="0"/>
          <a:ext cx="0" cy="0"/>
          <a:chOff x="0" y="0"/>
          <a:chExt cx="0" cy="0"/>
        </a:xfrm>
      </p:grpSpPr>
      <p:sp>
        <p:nvSpPr>
          <p:cNvPr id="69" name="Body Level One…"/>
          <p:cNvSpPr txBox="1">
            <a:spLocks noGrp="1"/>
          </p:cNvSpPr>
          <p:nvPr>
            <p:ph type="body" sz="quarter" idx="1"/>
          </p:nvPr>
        </p:nvSpPr>
        <p:spPr>
          <a:xfrm>
            <a:off x="6762481" y="2516371"/>
            <a:ext cx="2359275" cy="2517777"/>
          </a:xfrm>
          <a:prstGeom prst="rect">
            <a:avLst/>
          </a:prstGeom>
        </p:spPr>
        <p:txBody>
          <a:bodyPr lIns="71436" tIns="71436" rIns="71436" bIns="71436" anchor="ctr"/>
          <a:lstStyle>
            <a:lvl1pPr defTabSz="821530">
              <a:defRPr sz="15600" b="1">
                <a:solidFill>
                  <a:srgbClr val="80CCA3"/>
                </a:solidFill>
                <a:latin typeface="Helvetica"/>
                <a:ea typeface="Helvetica"/>
                <a:cs typeface="Helvetica"/>
                <a:sym typeface="Helvetica"/>
              </a:defRPr>
            </a:lvl1pPr>
            <a:lvl2pPr defTabSz="821530">
              <a:defRPr sz="15600" b="1">
                <a:solidFill>
                  <a:srgbClr val="80CCA3"/>
                </a:solidFill>
                <a:latin typeface="Helvetica"/>
                <a:ea typeface="Helvetica"/>
                <a:cs typeface="Helvetica"/>
                <a:sym typeface="Helvetica"/>
              </a:defRPr>
            </a:lvl2pPr>
            <a:lvl3pPr defTabSz="821530">
              <a:defRPr sz="15600" b="1">
                <a:solidFill>
                  <a:srgbClr val="80CCA3"/>
                </a:solidFill>
                <a:latin typeface="Helvetica"/>
                <a:ea typeface="Helvetica"/>
                <a:cs typeface="Helvetica"/>
                <a:sym typeface="Helvetica"/>
              </a:defRPr>
            </a:lvl3pPr>
            <a:lvl4pPr defTabSz="821530">
              <a:defRPr sz="15600" b="1">
                <a:solidFill>
                  <a:srgbClr val="80CCA3"/>
                </a:solidFill>
                <a:latin typeface="Helvetica"/>
                <a:ea typeface="Helvetica"/>
                <a:cs typeface="Helvetica"/>
                <a:sym typeface="Helvetica"/>
              </a:defRPr>
            </a:lvl4pPr>
            <a:lvl5pPr defTabSz="821530">
              <a:defRPr sz="156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70" name="Section Title"/>
          <p:cNvSpPr txBox="1">
            <a:spLocks noGrp="1"/>
          </p:cNvSpPr>
          <p:nvPr>
            <p:ph type="body" sz="quarter" idx="13"/>
          </p:nvPr>
        </p:nvSpPr>
        <p:spPr>
          <a:xfrm>
            <a:off x="10351361" y="2816200"/>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71" name="Section Subtitle"/>
          <p:cNvSpPr txBox="1">
            <a:spLocks noGrp="1"/>
          </p:cNvSpPr>
          <p:nvPr>
            <p:ph type="body" sz="quarter" idx="14"/>
          </p:nvPr>
        </p:nvSpPr>
        <p:spPr>
          <a:xfrm>
            <a:off x="10393464" y="3881306"/>
            <a:ext cx="4109087" cy="787630"/>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72" name="02"/>
          <p:cNvSpPr txBox="1">
            <a:spLocks noGrp="1"/>
          </p:cNvSpPr>
          <p:nvPr>
            <p:ph type="body" sz="quarter" idx="15"/>
          </p:nvPr>
        </p:nvSpPr>
        <p:spPr>
          <a:xfrm>
            <a:off x="6762481" y="559911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73" name="Section Title"/>
          <p:cNvSpPr txBox="1">
            <a:spLocks noGrp="1"/>
          </p:cNvSpPr>
          <p:nvPr>
            <p:ph type="body" sz="quarter" idx="16"/>
          </p:nvPr>
        </p:nvSpPr>
        <p:spPr>
          <a:xfrm>
            <a:off x="10351361" y="589894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74" name="Section Subtitle"/>
          <p:cNvSpPr txBox="1">
            <a:spLocks noGrp="1"/>
          </p:cNvSpPr>
          <p:nvPr>
            <p:ph type="body" sz="quarter" idx="17"/>
          </p:nvPr>
        </p:nvSpPr>
        <p:spPr>
          <a:xfrm>
            <a:off x="10393464" y="6964044"/>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75" name="03"/>
          <p:cNvSpPr txBox="1">
            <a:spLocks noGrp="1"/>
          </p:cNvSpPr>
          <p:nvPr>
            <p:ph type="body" sz="quarter" idx="18"/>
          </p:nvPr>
        </p:nvSpPr>
        <p:spPr>
          <a:xfrm>
            <a:off x="6762481" y="868185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76" name="Section Title"/>
          <p:cNvSpPr txBox="1">
            <a:spLocks noGrp="1"/>
          </p:cNvSpPr>
          <p:nvPr>
            <p:ph type="body" sz="quarter" idx="19"/>
          </p:nvPr>
        </p:nvSpPr>
        <p:spPr>
          <a:xfrm>
            <a:off x="10351361" y="898168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77" name="Section Subtitle"/>
          <p:cNvSpPr txBox="1">
            <a:spLocks noGrp="1"/>
          </p:cNvSpPr>
          <p:nvPr>
            <p:ph type="body" sz="quarter" idx="20"/>
          </p:nvPr>
        </p:nvSpPr>
        <p:spPr>
          <a:xfrm>
            <a:off x="10393464" y="10046785"/>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pic>
        <p:nvPicPr>
          <p:cNvPr id="78" name="Logo - Blue.pdf" descr="Logo - Blue.pdf"/>
          <p:cNvPicPr>
            <a:picLocks noChangeAspect="1"/>
          </p:cNvPicPr>
          <p:nvPr/>
        </p:nvPicPr>
        <p:blipFill>
          <a:blip r:embed="rId2"/>
          <a:srcRect l="49788"/>
          <a:stretch>
            <a:fillRect/>
          </a:stretch>
        </p:blipFill>
        <p:spPr>
          <a:xfrm>
            <a:off x="-2886" y="2183471"/>
            <a:ext cx="4786663" cy="9349057"/>
          </a:xfrm>
          <a:prstGeom prst="rect">
            <a:avLst/>
          </a:prstGeom>
          <a:ln w="12700">
            <a:miter lim="400000"/>
          </a:ln>
        </p:spPr>
      </p:pic>
      <p:sp>
        <p:nvSpPr>
          <p:cNvPr id="7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645338730"/>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Contents Slide 2">
    <p:bg>
      <p:bgPr>
        <a:solidFill>
          <a:srgbClr val="FFFDED"/>
        </a:solidFill>
        <a:effectLst/>
      </p:bgPr>
    </p:bg>
    <p:spTree>
      <p:nvGrpSpPr>
        <p:cNvPr id="1" name=""/>
        <p:cNvGrpSpPr/>
        <p:nvPr/>
      </p:nvGrpSpPr>
      <p:grpSpPr>
        <a:xfrm>
          <a:off x="0" y="0"/>
          <a:ext cx="0" cy="0"/>
          <a:chOff x="0" y="0"/>
          <a:chExt cx="0" cy="0"/>
        </a:xfrm>
      </p:grpSpPr>
      <p:sp>
        <p:nvSpPr>
          <p:cNvPr id="86" name="Body Level One…"/>
          <p:cNvSpPr txBox="1">
            <a:spLocks noGrp="1"/>
          </p:cNvSpPr>
          <p:nvPr>
            <p:ph type="body" sz="quarter" idx="1"/>
          </p:nvPr>
        </p:nvSpPr>
        <p:spPr>
          <a:xfrm>
            <a:off x="6762481" y="2516371"/>
            <a:ext cx="2359275" cy="2517777"/>
          </a:xfrm>
          <a:prstGeom prst="rect">
            <a:avLst/>
          </a:prstGeom>
        </p:spPr>
        <p:txBody>
          <a:bodyPr lIns="71436" tIns="71436" rIns="71436" bIns="71436" anchor="ctr"/>
          <a:lstStyle>
            <a:lvl1pPr defTabSz="821530">
              <a:defRPr sz="15600" b="1">
                <a:solidFill>
                  <a:srgbClr val="80CCA3"/>
                </a:solidFill>
                <a:latin typeface="Helvetica"/>
                <a:ea typeface="Helvetica"/>
                <a:cs typeface="Helvetica"/>
                <a:sym typeface="Helvetica"/>
              </a:defRPr>
            </a:lvl1pPr>
            <a:lvl2pPr defTabSz="821530">
              <a:defRPr sz="15600" b="1">
                <a:solidFill>
                  <a:srgbClr val="80CCA3"/>
                </a:solidFill>
                <a:latin typeface="Helvetica"/>
                <a:ea typeface="Helvetica"/>
                <a:cs typeface="Helvetica"/>
                <a:sym typeface="Helvetica"/>
              </a:defRPr>
            </a:lvl2pPr>
            <a:lvl3pPr defTabSz="821530">
              <a:defRPr sz="15600" b="1">
                <a:solidFill>
                  <a:srgbClr val="80CCA3"/>
                </a:solidFill>
                <a:latin typeface="Helvetica"/>
                <a:ea typeface="Helvetica"/>
                <a:cs typeface="Helvetica"/>
                <a:sym typeface="Helvetica"/>
              </a:defRPr>
            </a:lvl3pPr>
            <a:lvl4pPr defTabSz="821530">
              <a:defRPr sz="15600" b="1">
                <a:solidFill>
                  <a:srgbClr val="80CCA3"/>
                </a:solidFill>
                <a:latin typeface="Helvetica"/>
                <a:ea typeface="Helvetica"/>
                <a:cs typeface="Helvetica"/>
                <a:sym typeface="Helvetica"/>
              </a:defRPr>
            </a:lvl4pPr>
            <a:lvl5pPr defTabSz="821530">
              <a:defRPr sz="156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7" name="Section Title"/>
          <p:cNvSpPr txBox="1">
            <a:spLocks noGrp="1"/>
          </p:cNvSpPr>
          <p:nvPr>
            <p:ph type="body" sz="quarter" idx="13"/>
          </p:nvPr>
        </p:nvSpPr>
        <p:spPr>
          <a:xfrm>
            <a:off x="10351361" y="2816200"/>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88" name="Section Subtitle"/>
          <p:cNvSpPr txBox="1">
            <a:spLocks noGrp="1"/>
          </p:cNvSpPr>
          <p:nvPr>
            <p:ph type="body" sz="quarter" idx="14"/>
          </p:nvPr>
        </p:nvSpPr>
        <p:spPr>
          <a:xfrm>
            <a:off x="10393464" y="3881306"/>
            <a:ext cx="4109087" cy="787630"/>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89" name="05"/>
          <p:cNvSpPr txBox="1">
            <a:spLocks noGrp="1"/>
          </p:cNvSpPr>
          <p:nvPr>
            <p:ph type="body" sz="quarter" idx="15"/>
          </p:nvPr>
        </p:nvSpPr>
        <p:spPr>
          <a:xfrm>
            <a:off x="6762481" y="559911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90" name="Section Title"/>
          <p:cNvSpPr txBox="1">
            <a:spLocks noGrp="1"/>
          </p:cNvSpPr>
          <p:nvPr>
            <p:ph type="body" sz="quarter" idx="16"/>
          </p:nvPr>
        </p:nvSpPr>
        <p:spPr>
          <a:xfrm>
            <a:off x="10351361" y="589894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91" name="Section Subtitle"/>
          <p:cNvSpPr txBox="1">
            <a:spLocks noGrp="1"/>
          </p:cNvSpPr>
          <p:nvPr>
            <p:ph type="body" sz="quarter" idx="17"/>
          </p:nvPr>
        </p:nvSpPr>
        <p:spPr>
          <a:xfrm>
            <a:off x="10393464" y="6964044"/>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92" name="06"/>
          <p:cNvSpPr txBox="1">
            <a:spLocks noGrp="1"/>
          </p:cNvSpPr>
          <p:nvPr>
            <p:ph type="body" sz="quarter" idx="18"/>
          </p:nvPr>
        </p:nvSpPr>
        <p:spPr>
          <a:xfrm>
            <a:off x="6762481" y="868185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93" name="Section Title"/>
          <p:cNvSpPr txBox="1">
            <a:spLocks noGrp="1"/>
          </p:cNvSpPr>
          <p:nvPr>
            <p:ph type="body" sz="quarter" idx="19"/>
          </p:nvPr>
        </p:nvSpPr>
        <p:spPr>
          <a:xfrm>
            <a:off x="10351361" y="898168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94" name="Section Subtitle"/>
          <p:cNvSpPr txBox="1">
            <a:spLocks noGrp="1"/>
          </p:cNvSpPr>
          <p:nvPr>
            <p:ph type="body" sz="quarter" idx="20"/>
          </p:nvPr>
        </p:nvSpPr>
        <p:spPr>
          <a:xfrm>
            <a:off x="10393464" y="10046785"/>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pic>
        <p:nvPicPr>
          <p:cNvPr id="95" name="Logo - Blue.pdf" descr="Logo - Blue.pdf"/>
          <p:cNvPicPr>
            <a:picLocks noChangeAspect="1"/>
          </p:cNvPicPr>
          <p:nvPr/>
        </p:nvPicPr>
        <p:blipFill>
          <a:blip r:embed="rId2"/>
          <a:srcRect l="49788"/>
          <a:stretch>
            <a:fillRect/>
          </a:stretch>
        </p:blipFill>
        <p:spPr>
          <a:xfrm>
            <a:off x="-2886" y="2183471"/>
            <a:ext cx="4786663" cy="9349057"/>
          </a:xfrm>
          <a:prstGeom prst="rect">
            <a:avLst/>
          </a:prstGeom>
          <a:ln w="12700">
            <a:miter lim="400000"/>
          </a:ln>
        </p:spPr>
      </p:pic>
      <p:sp>
        <p:nvSpPr>
          <p:cNvPr id="96"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3676815260"/>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Contents Slide 1 (Print Friendly)">
    <p:spTree>
      <p:nvGrpSpPr>
        <p:cNvPr id="1" name=""/>
        <p:cNvGrpSpPr/>
        <p:nvPr/>
      </p:nvGrpSpPr>
      <p:grpSpPr>
        <a:xfrm>
          <a:off x="0" y="0"/>
          <a:ext cx="0" cy="0"/>
          <a:chOff x="0" y="0"/>
          <a:chExt cx="0" cy="0"/>
        </a:xfrm>
      </p:grpSpPr>
      <p:sp>
        <p:nvSpPr>
          <p:cNvPr id="103" name="Body Level One…"/>
          <p:cNvSpPr txBox="1">
            <a:spLocks noGrp="1"/>
          </p:cNvSpPr>
          <p:nvPr>
            <p:ph type="body" sz="quarter" idx="1"/>
          </p:nvPr>
        </p:nvSpPr>
        <p:spPr>
          <a:xfrm>
            <a:off x="6762481" y="2516371"/>
            <a:ext cx="2359275" cy="2517777"/>
          </a:xfrm>
          <a:prstGeom prst="rect">
            <a:avLst/>
          </a:prstGeom>
        </p:spPr>
        <p:txBody>
          <a:bodyPr lIns="71436" tIns="71436" rIns="71436" bIns="71436" anchor="ctr"/>
          <a:lstStyle>
            <a:lvl1pPr defTabSz="821530">
              <a:defRPr sz="15600" b="1">
                <a:solidFill>
                  <a:srgbClr val="80CCA3"/>
                </a:solidFill>
                <a:latin typeface="Helvetica"/>
                <a:ea typeface="Helvetica"/>
                <a:cs typeface="Helvetica"/>
                <a:sym typeface="Helvetica"/>
              </a:defRPr>
            </a:lvl1pPr>
            <a:lvl2pPr defTabSz="821530">
              <a:defRPr sz="15600" b="1">
                <a:solidFill>
                  <a:srgbClr val="80CCA3"/>
                </a:solidFill>
                <a:latin typeface="Helvetica"/>
                <a:ea typeface="Helvetica"/>
                <a:cs typeface="Helvetica"/>
                <a:sym typeface="Helvetica"/>
              </a:defRPr>
            </a:lvl2pPr>
            <a:lvl3pPr defTabSz="821530">
              <a:defRPr sz="15600" b="1">
                <a:solidFill>
                  <a:srgbClr val="80CCA3"/>
                </a:solidFill>
                <a:latin typeface="Helvetica"/>
                <a:ea typeface="Helvetica"/>
                <a:cs typeface="Helvetica"/>
                <a:sym typeface="Helvetica"/>
              </a:defRPr>
            </a:lvl3pPr>
            <a:lvl4pPr defTabSz="821530">
              <a:defRPr sz="15600" b="1">
                <a:solidFill>
                  <a:srgbClr val="80CCA3"/>
                </a:solidFill>
                <a:latin typeface="Helvetica"/>
                <a:ea typeface="Helvetica"/>
                <a:cs typeface="Helvetica"/>
                <a:sym typeface="Helvetica"/>
              </a:defRPr>
            </a:lvl4pPr>
            <a:lvl5pPr defTabSz="821530">
              <a:defRPr sz="156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04" name="Section Title"/>
          <p:cNvSpPr txBox="1">
            <a:spLocks noGrp="1"/>
          </p:cNvSpPr>
          <p:nvPr>
            <p:ph type="body" sz="quarter" idx="13"/>
          </p:nvPr>
        </p:nvSpPr>
        <p:spPr>
          <a:xfrm>
            <a:off x="10351361" y="2816200"/>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05" name="Section Subtitle"/>
          <p:cNvSpPr txBox="1">
            <a:spLocks noGrp="1"/>
          </p:cNvSpPr>
          <p:nvPr>
            <p:ph type="body" sz="quarter" idx="14"/>
          </p:nvPr>
        </p:nvSpPr>
        <p:spPr>
          <a:xfrm>
            <a:off x="10393464" y="3881306"/>
            <a:ext cx="4109087" cy="787630"/>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106" name="02"/>
          <p:cNvSpPr txBox="1">
            <a:spLocks noGrp="1"/>
          </p:cNvSpPr>
          <p:nvPr>
            <p:ph type="body" sz="quarter" idx="15"/>
          </p:nvPr>
        </p:nvSpPr>
        <p:spPr>
          <a:xfrm>
            <a:off x="6762481" y="559911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107" name="Section Title"/>
          <p:cNvSpPr txBox="1">
            <a:spLocks noGrp="1"/>
          </p:cNvSpPr>
          <p:nvPr>
            <p:ph type="body" sz="quarter" idx="16"/>
          </p:nvPr>
        </p:nvSpPr>
        <p:spPr>
          <a:xfrm>
            <a:off x="10351361" y="589894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08" name="Section Subtitle"/>
          <p:cNvSpPr txBox="1">
            <a:spLocks noGrp="1"/>
          </p:cNvSpPr>
          <p:nvPr>
            <p:ph type="body" sz="quarter" idx="17"/>
          </p:nvPr>
        </p:nvSpPr>
        <p:spPr>
          <a:xfrm>
            <a:off x="10393464" y="6964044"/>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109" name="03"/>
          <p:cNvSpPr txBox="1">
            <a:spLocks noGrp="1"/>
          </p:cNvSpPr>
          <p:nvPr>
            <p:ph type="body" sz="quarter" idx="18"/>
          </p:nvPr>
        </p:nvSpPr>
        <p:spPr>
          <a:xfrm>
            <a:off x="6762481" y="868185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110" name="Section Title"/>
          <p:cNvSpPr txBox="1">
            <a:spLocks noGrp="1"/>
          </p:cNvSpPr>
          <p:nvPr>
            <p:ph type="body" sz="quarter" idx="19"/>
          </p:nvPr>
        </p:nvSpPr>
        <p:spPr>
          <a:xfrm>
            <a:off x="10351361" y="898168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11" name="Section Subtitle"/>
          <p:cNvSpPr txBox="1">
            <a:spLocks noGrp="1"/>
          </p:cNvSpPr>
          <p:nvPr>
            <p:ph type="body" sz="quarter" idx="20"/>
          </p:nvPr>
        </p:nvSpPr>
        <p:spPr>
          <a:xfrm>
            <a:off x="10393464" y="10046785"/>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pic>
        <p:nvPicPr>
          <p:cNvPr id="112" name="Chargefox fox only logo RGB@4x.png" descr="Chargefox fox only logo RGB@4x.png"/>
          <p:cNvPicPr>
            <a:picLocks noChangeAspect="1"/>
          </p:cNvPicPr>
          <p:nvPr/>
        </p:nvPicPr>
        <p:blipFill>
          <a:blip r:embed="rId2"/>
          <a:stretch>
            <a:fillRect/>
          </a:stretch>
        </p:blipFill>
        <p:spPr>
          <a:xfrm>
            <a:off x="-6173897" y="1049826"/>
            <a:ext cx="11977591" cy="11977590"/>
          </a:xfrm>
          <a:prstGeom prst="rect">
            <a:avLst/>
          </a:prstGeom>
          <a:ln w="12700">
            <a:miter lim="400000"/>
          </a:ln>
        </p:spPr>
      </p:pic>
      <p:sp>
        <p:nvSpPr>
          <p:cNvPr id="113"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93843596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Slide 3">
    <p:bg>
      <p:bgPr>
        <a:solidFill>
          <a:srgbClr val="80CCA3"/>
        </a:solidFill>
        <a:effectLst/>
      </p:bgPr>
    </p:bg>
    <p:spTree>
      <p:nvGrpSpPr>
        <p:cNvPr id="1" name=""/>
        <p:cNvGrpSpPr/>
        <p:nvPr/>
      </p:nvGrpSpPr>
      <p:grpSpPr>
        <a:xfrm>
          <a:off x="0" y="0"/>
          <a:ext cx="0" cy="0"/>
          <a:chOff x="0" y="0"/>
          <a:chExt cx="0" cy="0"/>
        </a:xfrm>
      </p:grpSpPr>
      <p:sp>
        <p:nvSpPr>
          <p:cNvPr id="46" name="DSC04420.jpg"/>
          <p:cNvSpPr>
            <a:spLocks noGrp="1"/>
          </p:cNvSpPr>
          <p:nvPr>
            <p:ph type="pic" idx="13"/>
          </p:nvPr>
        </p:nvSpPr>
        <p:spPr>
          <a:xfrm>
            <a:off x="8896498" y="-28399"/>
            <a:ext cx="20659198" cy="13772799"/>
          </a:xfrm>
          <a:prstGeom prst="rect">
            <a:avLst/>
          </a:prstGeom>
        </p:spPr>
        <p:txBody>
          <a:bodyPr lIns="91439" tIns="45719" rIns="91439" bIns="45719">
            <a:noAutofit/>
          </a:bodyPr>
          <a:lstStyle/>
          <a:p>
            <a:endParaRPr/>
          </a:p>
        </p:txBody>
      </p:sp>
      <p:pic>
        <p:nvPicPr>
          <p:cNvPr id="47" name="Logo - Colour.pdf" descr="Logo - Colour.pdf"/>
          <p:cNvPicPr>
            <a:picLocks noChangeAspect="1"/>
          </p:cNvPicPr>
          <p:nvPr/>
        </p:nvPicPr>
        <p:blipFill>
          <a:blip r:embed="rId2"/>
          <a:srcRect b="22323"/>
          <a:stretch>
            <a:fillRect/>
          </a:stretch>
        </p:blipFill>
        <p:spPr>
          <a:xfrm>
            <a:off x="966257" y="6250163"/>
            <a:ext cx="3384574" cy="1880881"/>
          </a:xfrm>
          <a:prstGeom prst="rect">
            <a:avLst/>
          </a:prstGeom>
          <a:ln w="12700">
            <a:miter lim="400000"/>
          </a:ln>
        </p:spPr>
      </p:pic>
      <p:sp>
        <p:nvSpPr>
          <p:cNvPr id="48" name="Body Level One…"/>
          <p:cNvSpPr txBox="1">
            <a:spLocks noGrp="1"/>
          </p:cNvSpPr>
          <p:nvPr>
            <p:ph type="body" sz="quarter" idx="1"/>
          </p:nvPr>
        </p:nvSpPr>
        <p:spPr>
          <a:xfrm>
            <a:off x="1668928" y="11432112"/>
            <a:ext cx="1148149" cy="701677"/>
          </a:xfrm>
          <a:prstGeom prst="rect">
            <a:avLst/>
          </a:prstGeom>
        </p:spPr>
        <p:txBody>
          <a:bodyPr lIns="71436" tIns="71436" rIns="71436" bIns="71436" anchor="ctr"/>
          <a:lstStyle>
            <a:lvl1pPr defTabSz="821530">
              <a:defRPr sz="3700" b="1">
                <a:solidFill>
                  <a:srgbClr val="FFFFFF"/>
                </a:solidFill>
                <a:latin typeface="Helvetica"/>
                <a:ea typeface="Helvetica"/>
                <a:cs typeface="Helvetica"/>
                <a:sym typeface="Helvetica"/>
              </a:defRPr>
            </a:lvl1pPr>
            <a:lvl2pPr defTabSz="821530">
              <a:defRPr sz="3700" b="1">
                <a:solidFill>
                  <a:srgbClr val="FFFFFF"/>
                </a:solidFill>
                <a:latin typeface="Helvetica"/>
                <a:ea typeface="Helvetica"/>
                <a:cs typeface="Helvetica"/>
                <a:sym typeface="Helvetica"/>
              </a:defRPr>
            </a:lvl2pPr>
            <a:lvl3pPr defTabSz="821530">
              <a:defRPr sz="3700" b="1">
                <a:solidFill>
                  <a:srgbClr val="FFFFFF"/>
                </a:solidFill>
                <a:latin typeface="Helvetica"/>
                <a:ea typeface="Helvetica"/>
                <a:cs typeface="Helvetica"/>
                <a:sym typeface="Helvetica"/>
              </a:defRPr>
            </a:lvl3pPr>
            <a:lvl4pPr defTabSz="821530">
              <a:defRPr sz="3700" b="1">
                <a:solidFill>
                  <a:srgbClr val="FFFFFF"/>
                </a:solidFill>
                <a:latin typeface="Helvetica"/>
                <a:ea typeface="Helvetica"/>
                <a:cs typeface="Helvetica"/>
                <a:sym typeface="Helvetica"/>
              </a:defRPr>
            </a:lvl4pPr>
            <a:lvl5pPr defTabSz="821530">
              <a:defRPr sz="3700" b="1">
                <a:solidFill>
                  <a:srgbClr val="FFFFFF"/>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49" name="Chargefox"/>
          <p:cNvSpPr>
            <a:spLocks noGrp="1"/>
          </p:cNvSpPr>
          <p:nvPr>
            <p:ph type="body" sz="quarter" idx="14"/>
          </p:nvPr>
        </p:nvSpPr>
        <p:spPr>
          <a:xfrm>
            <a:off x="1629541" y="7795325"/>
            <a:ext cx="10365934" cy="3036096"/>
          </a:xfrm>
          <a:prstGeom prst="rect">
            <a:avLst/>
          </a:prstGeom>
        </p:spPr>
        <p:txBody>
          <a:bodyPr lIns="71436" tIns="71436" rIns="71436" bIns="71436" anchor="ctr"/>
          <a:lstStyle/>
          <a:p>
            <a:pPr defTabSz="821530">
              <a:defRPr sz="11200" b="1">
                <a:solidFill>
                  <a:srgbClr val="264462"/>
                </a:solidFill>
                <a:latin typeface="Helvetica"/>
                <a:ea typeface="Helvetica"/>
                <a:cs typeface="Helvetica"/>
                <a:sym typeface="Helvetica"/>
              </a:defRPr>
            </a:pPr>
            <a:endParaRPr/>
          </a:p>
        </p:txBody>
      </p:sp>
      <p:sp>
        <p:nvSpPr>
          <p:cNvPr id="50" name="Presentation Title"/>
          <p:cNvSpPr txBox="1">
            <a:spLocks noGrp="1"/>
          </p:cNvSpPr>
          <p:nvPr>
            <p:ph type="body" sz="quarter" idx="15"/>
          </p:nvPr>
        </p:nvSpPr>
        <p:spPr>
          <a:xfrm>
            <a:off x="1662372" y="10263562"/>
            <a:ext cx="8023044" cy="1026437"/>
          </a:xfrm>
          <a:prstGeom prst="rect">
            <a:avLst/>
          </a:prstGeom>
        </p:spPr>
        <p:txBody>
          <a:bodyPr lIns="71436" tIns="71436" rIns="71436" bIns="71436" anchor="ctr"/>
          <a:lstStyle/>
          <a:p>
            <a:pPr defTabSz="796884">
              <a:defRPr sz="5800" b="1">
                <a:solidFill>
                  <a:srgbClr val="264462"/>
                </a:solidFill>
                <a:latin typeface="Helvetica"/>
                <a:ea typeface="Helvetica"/>
                <a:cs typeface="Helvetica"/>
                <a:sym typeface="Helvetica"/>
              </a:defRPr>
            </a:pPr>
            <a:endParaRPr/>
          </a:p>
        </p:txBody>
      </p:sp>
      <p:sp>
        <p:nvSpPr>
          <p:cNvPr id="51"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Contents Slide 2 (Print Friendly)">
    <p:spTree>
      <p:nvGrpSpPr>
        <p:cNvPr id="1" name=""/>
        <p:cNvGrpSpPr/>
        <p:nvPr/>
      </p:nvGrpSpPr>
      <p:grpSpPr>
        <a:xfrm>
          <a:off x="0" y="0"/>
          <a:ext cx="0" cy="0"/>
          <a:chOff x="0" y="0"/>
          <a:chExt cx="0" cy="0"/>
        </a:xfrm>
      </p:grpSpPr>
      <p:sp>
        <p:nvSpPr>
          <p:cNvPr id="120" name="Body Level One…"/>
          <p:cNvSpPr txBox="1">
            <a:spLocks noGrp="1"/>
          </p:cNvSpPr>
          <p:nvPr>
            <p:ph type="body" sz="quarter" idx="1"/>
          </p:nvPr>
        </p:nvSpPr>
        <p:spPr>
          <a:xfrm>
            <a:off x="6762481" y="2516371"/>
            <a:ext cx="2359275" cy="2517777"/>
          </a:xfrm>
          <a:prstGeom prst="rect">
            <a:avLst/>
          </a:prstGeom>
        </p:spPr>
        <p:txBody>
          <a:bodyPr lIns="71436" tIns="71436" rIns="71436" bIns="71436" anchor="ctr"/>
          <a:lstStyle>
            <a:lvl1pPr defTabSz="821530">
              <a:defRPr sz="15600" b="1">
                <a:solidFill>
                  <a:srgbClr val="80CCA3"/>
                </a:solidFill>
                <a:latin typeface="Helvetica"/>
                <a:ea typeface="Helvetica"/>
                <a:cs typeface="Helvetica"/>
                <a:sym typeface="Helvetica"/>
              </a:defRPr>
            </a:lvl1pPr>
            <a:lvl2pPr defTabSz="821530">
              <a:defRPr sz="15600" b="1">
                <a:solidFill>
                  <a:srgbClr val="80CCA3"/>
                </a:solidFill>
                <a:latin typeface="Helvetica"/>
                <a:ea typeface="Helvetica"/>
                <a:cs typeface="Helvetica"/>
                <a:sym typeface="Helvetica"/>
              </a:defRPr>
            </a:lvl2pPr>
            <a:lvl3pPr defTabSz="821530">
              <a:defRPr sz="15600" b="1">
                <a:solidFill>
                  <a:srgbClr val="80CCA3"/>
                </a:solidFill>
                <a:latin typeface="Helvetica"/>
                <a:ea typeface="Helvetica"/>
                <a:cs typeface="Helvetica"/>
                <a:sym typeface="Helvetica"/>
              </a:defRPr>
            </a:lvl3pPr>
            <a:lvl4pPr defTabSz="821530">
              <a:defRPr sz="15600" b="1">
                <a:solidFill>
                  <a:srgbClr val="80CCA3"/>
                </a:solidFill>
                <a:latin typeface="Helvetica"/>
                <a:ea typeface="Helvetica"/>
                <a:cs typeface="Helvetica"/>
                <a:sym typeface="Helvetica"/>
              </a:defRPr>
            </a:lvl4pPr>
            <a:lvl5pPr defTabSz="821530">
              <a:defRPr sz="156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21" name="Section Title"/>
          <p:cNvSpPr txBox="1">
            <a:spLocks noGrp="1"/>
          </p:cNvSpPr>
          <p:nvPr>
            <p:ph type="body" sz="quarter" idx="13"/>
          </p:nvPr>
        </p:nvSpPr>
        <p:spPr>
          <a:xfrm>
            <a:off x="10351361" y="2816200"/>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22" name="Section Subtitle"/>
          <p:cNvSpPr txBox="1">
            <a:spLocks noGrp="1"/>
          </p:cNvSpPr>
          <p:nvPr>
            <p:ph type="body" sz="quarter" idx="14"/>
          </p:nvPr>
        </p:nvSpPr>
        <p:spPr>
          <a:xfrm>
            <a:off x="10393464" y="3881306"/>
            <a:ext cx="4109087" cy="787630"/>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123" name="05"/>
          <p:cNvSpPr txBox="1">
            <a:spLocks noGrp="1"/>
          </p:cNvSpPr>
          <p:nvPr>
            <p:ph type="body" sz="quarter" idx="15"/>
          </p:nvPr>
        </p:nvSpPr>
        <p:spPr>
          <a:xfrm>
            <a:off x="6762481" y="559911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124" name="Section Title"/>
          <p:cNvSpPr txBox="1">
            <a:spLocks noGrp="1"/>
          </p:cNvSpPr>
          <p:nvPr>
            <p:ph type="body" sz="quarter" idx="16"/>
          </p:nvPr>
        </p:nvSpPr>
        <p:spPr>
          <a:xfrm>
            <a:off x="10351361" y="589894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25" name="Section Subtitle"/>
          <p:cNvSpPr txBox="1">
            <a:spLocks noGrp="1"/>
          </p:cNvSpPr>
          <p:nvPr>
            <p:ph type="body" sz="quarter" idx="17"/>
          </p:nvPr>
        </p:nvSpPr>
        <p:spPr>
          <a:xfrm>
            <a:off x="10393464" y="6964044"/>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126" name="06"/>
          <p:cNvSpPr txBox="1">
            <a:spLocks noGrp="1"/>
          </p:cNvSpPr>
          <p:nvPr>
            <p:ph type="body" sz="quarter" idx="18"/>
          </p:nvPr>
        </p:nvSpPr>
        <p:spPr>
          <a:xfrm>
            <a:off x="6762481" y="868185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127" name="Section Title"/>
          <p:cNvSpPr txBox="1">
            <a:spLocks noGrp="1"/>
          </p:cNvSpPr>
          <p:nvPr>
            <p:ph type="body" sz="quarter" idx="19"/>
          </p:nvPr>
        </p:nvSpPr>
        <p:spPr>
          <a:xfrm>
            <a:off x="10351361" y="898168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28" name="Section Subtitle"/>
          <p:cNvSpPr txBox="1">
            <a:spLocks noGrp="1"/>
          </p:cNvSpPr>
          <p:nvPr>
            <p:ph type="body" sz="quarter" idx="20"/>
          </p:nvPr>
        </p:nvSpPr>
        <p:spPr>
          <a:xfrm>
            <a:off x="10393464" y="10046785"/>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pic>
        <p:nvPicPr>
          <p:cNvPr id="129" name="Chargefox fox only logo RGB@4x.png" descr="Chargefox fox only logo RGB@4x.png"/>
          <p:cNvPicPr>
            <a:picLocks noChangeAspect="1"/>
          </p:cNvPicPr>
          <p:nvPr/>
        </p:nvPicPr>
        <p:blipFill>
          <a:blip r:embed="rId2"/>
          <a:stretch>
            <a:fillRect/>
          </a:stretch>
        </p:blipFill>
        <p:spPr>
          <a:xfrm>
            <a:off x="-6173897" y="1049826"/>
            <a:ext cx="11977591" cy="11977590"/>
          </a:xfrm>
          <a:prstGeom prst="rect">
            <a:avLst/>
          </a:prstGeom>
          <a:ln w="12700">
            <a:miter lim="400000"/>
          </a:ln>
        </p:spPr>
      </p:pic>
      <p:sp>
        <p:nvSpPr>
          <p:cNvPr id="130"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219571693"/>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Section Title Slide">
    <p:bg>
      <p:bgPr>
        <a:solidFill>
          <a:srgbClr val="80CCA3"/>
        </a:solidFill>
        <a:effectLst/>
      </p:bgPr>
    </p:bg>
    <p:spTree>
      <p:nvGrpSpPr>
        <p:cNvPr id="1" name=""/>
        <p:cNvGrpSpPr/>
        <p:nvPr/>
      </p:nvGrpSpPr>
      <p:grpSpPr>
        <a:xfrm>
          <a:off x="0" y="0"/>
          <a:ext cx="0" cy="0"/>
          <a:chOff x="0" y="0"/>
          <a:chExt cx="0" cy="0"/>
        </a:xfrm>
      </p:grpSpPr>
      <p:sp>
        <p:nvSpPr>
          <p:cNvPr id="137" name="Body Level One…"/>
          <p:cNvSpPr txBox="1">
            <a:spLocks noGrp="1"/>
          </p:cNvSpPr>
          <p:nvPr>
            <p:ph type="body" sz="quarter" idx="1"/>
          </p:nvPr>
        </p:nvSpPr>
        <p:spPr>
          <a:xfrm>
            <a:off x="2993802" y="5634997"/>
            <a:ext cx="12201643" cy="2125102"/>
          </a:xfrm>
          <a:prstGeom prst="rect">
            <a:avLst/>
          </a:prstGeom>
        </p:spPr>
        <p:txBody>
          <a:bodyPr lIns="71436" tIns="71436" rIns="71436" bIns="71436" anchor="b"/>
          <a:lstStyle>
            <a:lvl1pPr defTabSz="821530">
              <a:defRPr sz="11200" b="1">
                <a:solidFill>
                  <a:srgbClr val="264462"/>
                </a:solidFill>
                <a:latin typeface="Helvetica"/>
                <a:ea typeface="Helvetica"/>
                <a:cs typeface="Helvetica"/>
                <a:sym typeface="Helvetica"/>
              </a:defRPr>
            </a:lvl1pPr>
            <a:lvl2pPr defTabSz="821530">
              <a:defRPr sz="11200" b="1">
                <a:solidFill>
                  <a:srgbClr val="264462"/>
                </a:solidFill>
                <a:latin typeface="Helvetica"/>
                <a:ea typeface="Helvetica"/>
                <a:cs typeface="Helvetica"/>
                <a:sym typeface="Helvetica"/>
              </a:defRPr>
            </a:lvl2pPr>
            <a:lvl3pPr defTabSz="821530">
              <a:defRPr sz="11200" b="1">
                <a:solidFill>
                  <a:srgbClr val="264462"/>
                </a:solidFill>
                <a:latin typeface="Helvetica"/>
                <a:ea typeface="Helvetica"/>
                <a:cs typeface="Helvetica"/>
                <a:sym typeface="Helvetica"/>
              </a:defRPr>
            </a:lvl3pPr>
            <a:lvl4pPr defTabSz="821530">
              <a:defRPr sz="11200" b="1">
                <a:solidFill>
                  <a:srgbClr val="264462"/>
                </a:solidFill>
                <a:latin typeface="Helvetica"/>
                <a:ea typeface="Helvetica"/>
                <a:cs typeface="Helvetica"/>
                <a:sym typeface="Helvetica"/>
              </a:defRPr>
            </a:lvl4pPr>
            <a:lvl5pPr defTabSz="821530">
              <a:defRPr sz="11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38" name="Section Subtitle"/>
          <p:cNvSpPr txBox="1">
            <a:spLocks noGrp="1"/>
          </p:cNvSpPr>
          <p:nvPr>
            <p:ph type="body" sz="quarter" idx="13"/>
          </p:nvPr>
        </p:nvSpPr>
        <p:spPr>
          <a:xfrm>
            <a:off x="3008777" y="7901358"/>
            <a:ext cx="14716127" cy="1589486"/>
          </a:xfrm>
          <a:prstGeom prst="rect">
            <a:avLst/>
          </a:prstGeom>
        </p:spPr>
        <p:txBody>
          <a:bodyPr lIns="71436" tIns="71436" rIns="71436" bIns="71436"/>
          <a:lstStyle/>
          <a:p>
            <a:pPr defTabSz="821530">
              <a:defRPr sz="6000" b="1">
                <a:solidFill>
                  <a:srgbClr val="264462"/>
                </a:solidFill>
                <a:latin typeface="Helvetica"/>
                <a:ea typeface="Helvetica"/>
                <a:cs typeface="Helvetica"/>
                <a:sym typeface="Helvetica"/>
              </a:defRPr>
            </a:pPr>
            <a:endParaRPr/>
          </a:p>
        </p:txBody>
      </p:sp>
      <p:pic>
        <p:nvPicPr>
          <p:cNvPr id="139" name="Logo - White.pdf" descr="Logo - White.pdf"/>
          <p:cNvPicPr>
            <a:picLocks noChangeAspect="1"/>
          </p:cNvPicPr>
          <p:nvPr/>
        </p:nvPicPr>
        <p:blipFill>
          <a:blip r:embed="rId2"/>
          <a:srcRect r="51895" b="14876"/>
          <a:stretch>
            <a:fillRect/>
          </a:stretch>
        </p:blipFill>
        <p:spPr>
          <a:xfrm>
            <a:off x="17535534" y="1703213"/>
            <a:ext cx="6952778" cy="12065861"/>
          </a:xfrm>
          <a:prstGeom prst="rect">
            <a:avLst/>
          </a:prstGeom>
          <a:ln w="12700">
            <a:miter lim="400000"/>
          </a:ln>
        </p:spPr>
      </p:pic>
      <p:sp>
        <p:nvSpPr>
          <p:cNvPr id="140" name="01"/>
          <p:cNvSpPr txBox="1">
            <a:spLocks noGrp="1"/>
          </p:cNvSpPr>
          <p:nvPr>
            <p:ph type="body" sz="quarter" idx="14"/>
          </p:nvPr>
        </p:nvSpPr>
        <p:spPr>
          <a:xfrm>
            <a:off x="2993802" y="3605314"/>
            <a:ext cx="12201642" cy="2125101"/>
          </a:xfrm>
          <a:prstGeom prst="rect">
            <a:avLst/>
          </a:prstGeom>
        </p:spPr>
        <p:txBody>
          <a:bodyPr lIns="71436" tIns="71436" rIns="71436" bIns="71436" anchor="b"/>
          <a:lstStyle/>
          <a:p>
            <a:pPr defTabSz="821530">
              <a:defRPr sz="11200" b="1">
                <a:solidFill>
                  <a:srgbClr val="264462"/>
                </a:solidFill>
                <a:latin typeface="Helvetica"/>
                <a:ea typeface="Helvetica"/>
                <a:cs typeface="Helvetica"/>
                <a:sym typeface="Helvetica"/>
              </a:defRPr>
            </a:pPr>
            <a:endParaRPr/>
          </a:p>
        </p:txBody>
      </p:sp>
      <p:sp>
        <p:nvSpPr>
          <p:cNvPr id="141"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357239508"/>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Section Title Slide (Print Friendly)">
    <p:spTree>
      <p:nvGrpSpPr>
        <p:cNvPr id="1" name=""/>
        <p:cNvGrpSpPr/>
        <p:nvPr/>
      </p:nvGrpSpPr>
      <p:grpSpPr>
        <a:xfrm>
          <a:off x="0" y="0"/>
          <a:ext cx="0" cy="0"/>
          <a:chOff x="0" y="0"/>
          <a:chExt cx="0" cy="0"/>
        </a:xfrm>
      </p:grpSpPr>
      <p:sp>
        <p:nvSpPr>
          <p:cNvPr id="148" name="Body Level One…"/>
          <p:cNvSpPr txBox="1">
            <a:spLocks noGrp="1"/>
          </p:cNvSpPr>
          <p:nvPr>
            <p:ph type="body" sz="quarter" idx="1"/>
          </p:nvPr>
        </p:nvSpPr>
        <p:spPr>
          <a:xfrm>
            <a:off x="2993802" y="5647697"/>
            <a:ext cx="12201643" cy="2125102"/>
          </a:xfrm>
          <a:prstGeom prst="rect">
            <a:avLst/>
          </a:prstGeom>
        </p:spPr>
        <p:txBody>
          <a:bodyPr lIns="71436" tIns="71436" rIns="71436" bIns="71436" anchor="b"/>
          <a:lstStyle>
            <a:lvl1pPr defTabSz="821530">
              <a:defRPr sz="11200" b="1">
                <a:solidFill>
                  <a:srgbClr val="264462"/>
                </a:solidFill>
                <a:latin typeface="Helvetica"/>
                <a:ea typeface="Helvetica"/>
                <a:cs typeface="Helvetica"/>
                <a:sym typeface="Helvetica"/>
              </a:defRPr>
            </a:lvl1pPr>
            <a:lvl2pPr defTabSz="821530">
              <a:defRPr sz="11200" b="1">
                <a:solidFill>
                  <a:srgbClr val="264462"/>
                </a:solidFill>
                <a:latin typeface="Helvetica"/>
                <a:ea typeface="Helvetica"/>
                <a:cs typeface="Helvetica"/>
                <a:sym typeface="Helvetica"/>
              </a:defRPr>
            </a:lvl2pPr>
            <a:lvl3pPr defTabSz="821530">
              <a:defRPr sz="11200" b="1">
                <a:solidFill>
                  <a:srgbClr val="264462"/>
                </a:solidFill>
                <a:latin typeface="Helvetica"/>
                <a:ea typeface="Helvetica"/>
                <a:cs typeface="Helvetica"/>
                <a:sym typeface="Helvetica"/>
              </a:defRPr>
            </a:lvl3pPr>
            <a:lvl4pPr defTabSz="821530">
              <a:defRPr sz="11200" b="1">
                <a:solidFill>
                  <a:srgbClr val="264462"/>
                </a:solidFill>
                <a:latin typeface="Helvetica"/>
                <a:ea typeface="Helvetica"/>
                <a:cs typeface="Helvetica"/>
                <a:sym typeface="Helvetica"/>
              </a:defRPr>
            </a:lvl4pPr>
            <a:lvl5pPr defTabSz="821530">
              <a:defRPr sz="11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49" name="Section Subtitle"/>
          <p:cNvSpPr txBox="1">
            <a:spLocks noGrp="1"/>
          </p:cNvSpPr>
          <p:nvPr>
            <p:ph type="body" sz="quarter" idx="13"/>
          </p:nvPr>
        </p:nvSpPr>
        <p:spPr>
          <a:xfrm>
            <a:off x="3008777" y="7901358"/>
            <a:ext cx="14716127" cy="1589486"/>
          </a:xfrm>
          <a:prstGeom prst="rect">
            <a:avLst/>
          </a:prstGeom>
        </p:spPr>
        <p:txBody>
          <a:bodyPr lIns="71436" tIns="71436" rIns="71436" bIns="71436"/>
          <a:lstStyle/>
          <a:p>
            <a:pPr defTabSz="821530">
              <a:defRPr sz="6000" b="1">
                <a:solidFill>
                  <a:srgbClr val="264462"/>
                </a:solidFill>
                <a:latin typeface="Helvetica"/>
                <a:ea typeface="Helvetica"/>
                <a:cs typeface="Helvetica"/>
                <a:sym typeface="Helvetica"/>
              </a:defRPr>
            </a:pPr>
            <a:endParaRPr/>
          </a:p>
        </p:txBody>
      </p:sp>
      <p:sp>
        <p:nvSpPr>
          <p:cNvPr id="150" name="01"/>
          <p:cNvSpPr txBox="1">
            <a:spLocks noGrp="1"/>
          </p:cNvSpPr>
          <p:nvPr>
            <p:ph type="body" sz="quarter" idx="14"/>
          </p:nvPr>
        </p:nvSpPr>
        <p:spPr>
          <a:xfrm>
            <a:off x="2993802" y="3605314"/>
            <a:ext cx="12201642" cy="2125101"/>
          </a:xfrm>
          <a:prstGeom prst="rect">
            <a:avLst/>
          </a:prstGeom>
        </p:spPr>
        <p:txBody>
          <a:bodyPr lIns="71436" tIns="71436" rIns="71436" bIns="71436" anchor="b"/>
          <a:lstStyle/>
          <a:p>
            <a:pPr defTabSz="821530">
              <a:defRPr sz="11200" b="1">
                <a:solidFill>
                  <a:srgbClr val="80CCA3"/>
                </a:solidFill>
                <a:latin typeface="Helvetica"/>
                <a:ea typeface="Helvetica"/>
                <a:cs typeface="Helvetica"/>
                <a:sym typeface="Helvetica"/>
              </a:defRPr>
            </a:pPr>
            <a:endParaRPr/>
          </a:p>
        </p:txBody>
      </p:sp>
      <p:sp>
        <p:nvSpPr>
          <p:cNvPr id="151"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649170315"/>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Bullet Points Slide 1">
    <p:bg>
      <p:bgPr>
        <a:solidFill>
          <a:srgbClr val="264462"/>
        </a:solidFill>
        <a:effectLst/>
      </p:bgPr>
    </p:bg>
    <p:spTree>
      <p:nvGrpSpPr>
        <p:cNvPr id="1" name=""/>
        <p:cNvGrpSpPr/>
        <p:nvPr/>
      </p:nvGrpSpPr>
      <p:grpSpPr>
        <a:xfrm>
          <a:off x="0" y="0"/>
          <a:ext cx="0" cy="0"/>
          <a:chOff x="0" y="0"/>
          <a:chExt cx="0" cy="0"/>
        </a:xfrm>
      </p:grpSpPr>
      <p:sp>
        <p:nvSpPr>
          <p:cNvPr id="158" name="01"/>
          <p:cNvSpPr txBox="1"/>
          <p:nvPr/>
        </p:nvSpPr>
        <p:spPr>
          <a:xfrm>
            <a:off x="6762481" y="2516371"/>
            <a:ext cx="2359273" cy="2517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15600">
                <a:solidFill>
                  <a:srgbClr val="80CCA3"/>
                </a:solidFill>
              </a:defRPr>
            </a:lvl1pPr>
          </a:lstStyle>
          <a:p>
            <a:r>
              <a:t>01</a:t>
            </a:r>
          </a:p>
        </p:txBody>
      </p:sp>
      <p:sp>
        <p:nvSpPr>
          <p:cNvPr id="159" name="02"/>
          <p:cNvSpPr txBox="1"/>
          <p:nvPr/>
        </p:nvSpPr>
        <p:spPr>
          <a:xfrm>
            <a:off x="6762481" y="5599112"/>
            <a:ext cx="2359273" cy="2517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15600">
                <a:solidFill>
                  <a:srgbClr val="80CCA3"/>
                </a:solidFill>
              </a:defRPr>
            </a:lvl1pPr>
          </a:lstStyle>
          <a:p>
            <a:r>
              <a:t>02</a:t>
            </a:r>
          </a:p>
        </p:txBody>
      </p:sp>
      <p:sp>
        <p:nvSpPr>
          <p:cNvPr id="160" name="03"/>
          <p:cNvSpPr txBox="1"/>
          <p:nvPr/>
        </p:nvSpPr>
        <p:spPr>
          <a:xfrm>
            <a:off x="6762481" y="8681852"/>
            <a:ext cx="2359273" cy="2517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15600">
                <a:solidFill>
                  <a:srgbClr val="80CCA3"/>
                </a:solidFill>
              </a:defRPr>
            </a:lvl1pPr>
          </a:lstStyle>
          <a:p>
            <a:r>
              <a:t>03</a:t>
            </a:r>
          </a:p>
        </p:txBody>
      </p:sp>
      <p:sp>
        <p:nvSpPr>
          <p:cNvPr id="161" name="Rectangle"/>
          <p:cNvSpPr/>
          <p:nvPr/>
        </p:nvSpPr>
        <p:spPr>
          <a:xfrm>
            <a:off x="-17778" y="0"/>
            <a:ext cx="12013749" cy="13716000"/>
          </a:xfrm>
          <a:prstGeom prst="rect">
            <a:avLst/>
          </a:prstGeom>
          <a:solidFill>
            <a:srgbClr val="80CCA3"/>
          </a:solidFill>
          <a:ln w="12700">
            <a:miter lim="400000"/>
          </a:ln>
        </p:spPr>
        <p:txBody>
          <a:bodyPr lIns="71436" tIns="71436" rIns="71436" bIns="71436" anchor="ctr"/>
          <a:lstStyle/>
          <a:p>
            <a:pPr>
              <a:defRPr sz="3000" b="0">
                <a:solidFill>
                  <a:srgbClr val="FAD559"/>
                </a:solidFill>
                <a:latin typeface="Helvetica Neue Medium"/>
                <a:ea typeface="Helvetica Neue Medium"/>
                <a:cs typeface="Helvetica Neue Medium"/>
                <a:sym typeface="Helvetica Neue Medium"/>
              </a:defRPr>
            </a:pPr>
            <a:endParaRPr/>
          </a:p>
        </p:txBody>
      </p:sp>
      <p:pic>
        <p:nvPicPr>
          <p:cNvPr id="162" name="Logo - White.pdf" descr="Logo - White.pdf"/>
          <p:cNvPicPr>
            <a:picLocks noChangeAspect="1"/>
          </p:cNvPicPr>
          <p:nvPr/>
        </p:nvPicPr>
        <p:blipFill>
          <a:blip r:embed="rId2"/>
          <a:srcRect l="51604"/>
          <a:stretch>
            <a:fillRect/>
          </a:stretch>
        </p:blipFill>
        <p:spPr>
          <a:xfrm>
            <a:off x="-32311" y="1527858"/>
            <a:ext cx="5260545" cy="10660285"/>
          </a:xfrm>
          <a:prstGeom prst="rect">
            <a:avLst/>
          </a:prstGeom>
          <a:ln w="12700">
            <a:miter lim="400000"/>
          </a:ln>
        </p:spPr>
      </p:pic>
      <p:sp>
        <p:nvSpPr>
          <p:cNvPr id="163" name="Body Level One…"/>
          <p:cNvSpPr txBox="1">
            <a:spLocks noGrp="1"/>
          </p:cNvSpPr>
          <p:nvPr>
            <p:ph type="body" sz="quarter" idx="1"/>
          </p:nvPr>
        </p:nvSpPr>
        <p:spPr>
          <a:xfrm>
            <a:off x="1133677" y="4490153"/>
            <a:ext cx="9710837" cy="1692277"/>
          </a:xfrm>
          <a:prstGeom prst="rect">
            <a:avLst/>
          </a:prstGeom>
        </p:spPr>
        <p:txBody>
          <a:bodyPr lIns="71436" tIns="71436" rIns="71436" bIns="71436" anchor="ctr"/>
          <a:lstStyle>
            <a:lvl1pPr algn="ctr" defTabSz="821530">
              <a:defRPr sz="10200" b="1">
                <a:solidFill>
                  <a:srgbClr val="264462"/>
                </a:solidFill>
                <a:latin typeface="Helvetica"/>
                <a:ea typeface="Helvetica"/>
                <a:cs typeface="Helvetica"/>
                <a:sym typeface="Helvetica"/>
              </a:defRPr>
            </a:lvl1pPr>
            <a:lvl2pPr algn="ctr" defTabSz="821530">
              <a:defRPr sz="10200" b="1">
                <a:solidFill>
                  <a:srgbClr val="264462"/>
                </a:solidFill>
                <a:latin typeface="Helvetica"/>
                <a:ea typeface="Helvetica"/>
                <a:cs typeface="Helvetica"/>
                <a:sym typeface="Helvetica"/>
              </a:defRPr>
            </a:lvl2pPr>
            <a:lvl3pPr algn="ctr" defTabSz="821530">
              <a:defRPr sz="10200" b="1">
                <a:solidFill>
                  <a:srgbClr val="264462"/>
                </a:solidFill>
                <a:latin typeface="Helvetica"/>
                <a:ea typeface="Helvetica"/>
                <a:cs typeface="Helvetica"/>
                <a:sym typeface="Helvetica"/>
              </a:defRPr>
            </a:lvl3pPr>
            <a:lvl4pPr algn="ctr" defTabSz="821530">
              <a:defRPr sz="10200" b="1">
                <a:solidFill>
                  <a:srgbClr val="264462"/>
                </a:solidFill>
                <a:latin typeface="Helvetica"/>
                <a:ea typeface="Helvetica"/>
                <a:cs typeface="Helvetica"/>
                <a:sym typeface="Helvetica"/>
              </a:defRPr>
            </a:lvl4pPr>
            <a:lvl5pPr algn="ctr" defTabSz="821530">
              <a:defRPr sz="10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64" name="Slide Subheading"/>
          <p:cNvSpPr txBox="1">
            <a:spLocks noGrp="1"/>
          </p:cNvSpPr>
          <p:nvPr>
            <p:ph type="body" sz="quarter" idx="13"/>
          </p:nvPr>
        </p:nvSpPr>
        <p:spPr>
          <a:xfrm>
            <a:off x="1133677" y="7608572"/>
            <a:ext cx="9710837" cy="1158876"/>
          </a:xfrm>
          <a:prstGeom prst="rect">
            <a:avLst/>
          </a:prstGeom>
        </p:spPr>
        <p:txBody>
          <a:bodyPr lIns="71436" tIns="71436" rIns="71436" bIns="71436" anchor="ctr"/>
          <a:lstStyle/>
          <a:p>
            <a:pPr algn="ctr" defTabSz="821530">
              <a:defRPr sz="6700" b="1">
                <a:solidFill>
                  <a:srgbClr val="264462"/>
                </a:solidFill>
                <a:latin typeface="Helvetica"/>
                <a:ea typeface="Helvetica"/>
                <a:cs typeface="Helvetica"/>
                <a:sym typeface="Helvetica"/>
              </a:defRPr>
            </a:pPr>
            <a:endParaRPr/>
          </a:p>
        </p:txBody>
      </p:sp>
      <p:sp>
        <p:nvSpPr>
          <p:cNvPr id="165" name="Line"/>
          <p:cNvSpPr>
            <a:spLocks noGrp="1"/>
          </p:cNvSpPr>
          <p:nvPr>
            <p:ph type="body" sz="quarter" idx="14"/>
          </p:nvPr>
        </p:nvSpPr>
        <p:spPr>
          <a:xfrm>
            <a:off x="5091069" y="6928174"/>
            <a:ext cx="1796053" cy="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01600">
            <a:solidFill>
              <a:srgbClr val="264462"/>
            </a:solidFill>
          </a:ln>
        </p:spPr>
        <p:txBody>
          <a:bodyPr lIns="71436" tIns="71436" rIns="71436" bIns="71436" anchor="ctr"/>
          <a:lstStyle/>
          <a:p>
            <a:endParaRPr/>
          </a:p>
        </p:txBody>
      </p:sp>
      <p:sp>
        <p:nvSpPr>
          <p:cNvPr id="166" name="Bullet Point 1…"/>
          <p:cNvSpPr txBox="1">
            <a:spLocks noGrp="1"/>
          </p:cNvSpPr>
          <p:nvPr>
            <p:ph type="body" sz="half" idx="15"/>
          </p:nvPr>
        </p:nvSpPr>
        <p:spPr>
          <a:xfrm>
            <a:off x="12921491" y="880536"/>
            <a:ext cx="10582225" cy="11954928"/>
          </a:xfrm>
          <a:prstGeom prst="rect">
            <a:avLst/>
          </a:prstGeom>
        </p:spPr>
        <p:txBody>
          <a:bodyPr lIns="71436" tIns="71436" rIns="71436" bIns="71436" anchor="ctr"/>
          <a:lstStyle/>
          <a:p>
            <a:pPr marL="625077" indent="-625077" defTabSz="1828800">
              <a:lnSpc>
                <a:spcPct val="81000"/>
              </a:lnSpc>
              <a:spcBef>
                <a:spcPts val="2000"/>
              </a:spcBef>
              <a:buSzPct val="145000"/>
              <a:buChar char="•"/>
              <a:defRPr sz="4500" b="1">
                <a:solidFill>
                  <a:srgbClr val="FFFFFF"/>
                </a:solidFill>
                <a:latin typeface="Helvetica"/>
                <a:ea typeface="Helvetica"/>
                <a:cs typeface="Helvetica"/>
                <a:sym typeface="Helvetica"/>
              </a:defRPr>
            </a:pPr>
            <a:endParaRPr/>
          </a:p>
        </p:txBody>
      </p:sp>
      <p:sp>
        <p:nvSpPr>
          <p:cNvPr id="167"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920539014"/>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Bullet Points Slide 1 (Print Friendly)">
    <p:spTree>
      <p:nvGrpSpPr>
        <p:cNvPr id="1" name=""/>
        <p:cNvGrpSpPr/>
        <p:nvPr/>
      </p:nvGrpSpPr>
      <p:grpSpPr>
        <a:xfrm>
          <a:off x="0" y="0"/>
          <a:ext cx="0" cy="0"/>
          <a:chOff x="0" y="0"/>
          <a:chExt cx="0" cy="0"/>
        </a:xfrm>
      </p:grpSpPr>
      <p:sp>
        <p:nvSpPr>
          <p:cNvPr id="174" name="Body Level One…"/>
          <p:cNvSpPr txBox="1">
            <a:spLocks noGrp="1"/>
          </p:cNvSpPr>
          <p:nvPr>
            <p:ph type="body" sz="quarter" idx="1"/>
          </p:nvPr>
        </p:nvSpPr>
        <p:spPr>
          <a:xfrm>
            <a:off x="1801719" y="3106696"/>
            <a:ext cx="9710837" cy="1336677"/>
          </a:xfrm>
          <a:prstGeom prst="rect">
            <a:avLst/>
          </a:prstGeom>
        </p:spPr>
        <p:txBody>
          <a:bodyPr lIns="71436" tIns="71436" rIns="71436" bIns="71436" anchor="ctr"/>
          <a:lstStyle>
            <a:lvl1pPr defTabSz="821530">
              <a:defRPr sz="7800" b="1">
                <a:solidFill>
                  <a:srgbClr val="80CCA3"/>
                </a:solidFill>
                <a:latin typeface="Helvetica"/>
                <a:ea typeface="Helvetica"/>
                <a:cs typeface="Helvetica"/>
                <a:sym typeface="Helvetica"/>
              </a:defRPr>
            </a:lvl1pPr>
            <a:lvl2pPr defTabSz="821530">
              <a:defRPr sz="7800" b="1">
                <a:solidFill>
                  <a:srgbClr val="80CCA3"/>
                </a:solidFill>
                <a:latin typeface="Helvetica"/>
                <a:ea typeface="Helvetica"/>
                <a:cs typeface="Helvetica"/>
                <a:sym typeface="Helvetica"/>
              </a:defRPr>
            </a:lvl2pPr>
            <a:lvl3pPr defTabSz="821530">
              <a:defRPr sz="7800" b="1">
                <a:solidFill>
                  <a:srgbClr val="80CCA3"/>
                </a:solidFill>
                <a:latin typeface="Helvetica"/>
                <a:ea typeface="Helvetica"/>
                <a:cs typeface="Helvetica"/>
                <a:sym typeface="Helvetica"/>
              </a:defRPr>
            </a:lvl3pPr>
            <a:lvl4pPr defTabSz="821530">
              <a:defRPr sz="7800" b="1">
                <a:solidFill>
                  <a:srgbClr val="80CCA3"/>
                </a:solidFill>
                <a:latin typeface="Helvetica"/>
                <a:ea typeface="Helvetica"/>
                <a:cs typeface="Helvetica"/>
                <a:sym typeface="Helvetica"/>
              </a:defRPr>
            </a:lvl4pPr>
            <a:lvl5pPr defTabSz="821530">
              <a:defRPr sz="78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75" name="Slide Subheading"/>
          <p:cNvSpPr txBox="1">
            <a:spLocks noGrp="1"/>
          </p:cNvSpPr>
          <p:nvPr>
            <p:ph type="body" sz="quarter" idx="13"/>
          </p:nvPr>
        </p:nvSpPr>
        <p:spPr>
          <a:xfrm>
            <a:off x="1801718" y="4776523"/>
            <a:ext cx="9710839" cy="930277"/>
          </a:xfrm>
          <a:prstGeom prst="rect">
            <a:avLst/>
          </a:prstGeom>
        </p:spPr>
        <p:txBody>
          <a:bodyPr lIns="71436" tIns="71436" rIns="71436" bIns="71436" anchor="ctr"/>
          <a:lstStyle/>
          <a:p>
            <a:pPr defTabSz="821530">
              <a:defRPr sz="5200" b="1">
                <a:solidFill>
                  <a:srgbClr val="264462"/>
                </a:solidFill>
                <a:latin typeface="Helvetica"/>
                <a:ea typeface="Helvetica"/>
                <a:cs typeface="Helvetica"/>
                <a:sym typeface="Helvetica"/>
              </a:defRPr>
            </a:pPr>
            <a:endParaRPr/>
          </a:p>
        </p:txBody>
      </p:sp>
      <p:sp>
        <p:nvSpPr>
          <p:cNvPr id="176" name="Bullet Point 1…"/>
          <p:cNvSpPr txBox="1">
            <a:spLocks noGrp="1"/>
          </p:cNvSpPr>
          <p:nvPr>
            <p:ph type="body" sz="half" idx="14"/>
          </p:nvPr>
        </p:nvSpPr>
        <p:spPr>
          <a:xfrm>
            <a:off x="12921491" y="880536"/>
            <a:ext cx="10582225" cy="11954928"/>
          </a:xfrm>
          <a:prstGeom prst="rect">
            <a:avLst/>
          </a:prstGeom>
        </p:spPr>
        <p:txBody>
          <a:bodyPr lIns="71436" tIns="71436" rIns="71436" bIns="71436" anchor="ctr"/>
          <a:lstStyle/>
          <a:p>
            <a:pPr marL="625077" indent="-625077" defTabSz="1828800">
              <a:lnSpc>
                <a:spcPct val="81000"/>
              </a:lnSpc>
              <a:spcBef>
                <a:spcPts val="2000"/>
              </a:spcBef>
              <a:buSzPct val="145000"/>
              <a:buChar char="•"/>
              <a:defRPr sz="4500">
                <a:solidFill>
                  <a:srgbClr val="264462"/>
                </a:solidFill>
                <a:latin typeface="Helvetica"/>
                <a:ea typeface="Helvetica"/>
                <a:cs typeface="Helvetica"/>
                <a:sym typeface="Helvetica"/>
              </a:defRPr>
            </a:pPr>
            <a:endParaRPr/>
          </a:p>
        </p:txBody>
      </p:sp>
      <p:sp>
        <p:nvSpPr>
          <p:cNvPr id="177" name="Line"/>
          <p:cNvSpPr/>
          <p:nvPr/>
        </p:nvSpPr>
        <p:spPr>
          <a:xfrm flipV="1">
            <a:off x="10707038" y="1755370"/>
            <a:ext cx="3" cy="10205260"/>
          </a:xfrm>
          <a:prstGeom prst="line">
            <a:avLst/>
          </a:prstGeom>
          <a:ln w="101600">
            <a:solidFill>
              <a:srgbClr val="80CCA3"/>
            </a:solidFill>
            <a:miter lim="400000"/>
          </a:ln>
        </p:spPr>
        <p:txBody>
          <a:bodyPr lIns="45718" tIns="45718" rIns="45718" bIns="45718"/>
          <a:lstStyle/>
          <a:p>
            <a:endParaRPr/>
          </a:p>
        </p:txBody>
      </p:sp>
      <p:sp>
        <p:nvSpPr>
          <p:cNvPr id="17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606737163"/>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Bullet Points Slide 2">
    <p:bg>
      <p:bgPr>
        <a:solidFill>
          <a:srgbClr val="264462"/>
        </a:solidFill>
        <a:effectLst/>
      </p:bgPr>
    </p:bg>
    <p:spTree>
      <p:nvGrpSpPr>
        <p:cNvPr id="1" name=""/>
        <p:cNvGrpSpPr/>
        <p:nvPr/>
      </p:nvGrpSpPr>
      <p:grpSpPr>
        <a:xfrm>
          <a:off x="0" y="0"/>
          <a:ext cx="0" cy="0"/>
          <a:chOff x="0" y="0"/>
          <a:chExt cx="0" cy="0"/>
        </a:xfrm>
      </p:grpSpPr>
      <p:sp>
        <p:nvSpPr>
          <p:cNvPr id="185" name="Body Level One…"/>
          <p:cNvSpPr txBox="1">
            <a:spLocks noGrp="1"/>
          </p:cNvSpPr>
          <p:nvPr>
            <p:ph type="body" sz="quarter" idx="1"/>
          </p:nvPr>
        </p:nvSpPr>
        <p:spPr>
          <a:xfrm>
            <a:off x="11011027" y="1367123"/>
            <a:ext cx="12022747" cy="1412877"/>
          </a:xfrm>
          <a:prstGeom prst="rect">
            <a:avLst/>
          </a:prstGeom>
        </p:spPr>
        <p:txBody>
          <a:bodyPr lIns="71436" tIns="71436" rIns="71436" bIns="71436" anchor="ctr"/>
          <a:lstStyle>
            <a:lvl1pPr defTabSz="821530">
              <a:defRPr sz="8300" b="1">
                <a:solidFill>
                  <a:srgbClr val="80CCA3"/>
                </a:solidFill>
                <a:latin typeface="Helvetica"/>
                <a:ea typeface="Helvetica"/>
                <a:cs typeface="Helvetica"/>
                <a:sym typeface="Helvetica"/>
              </a:defRPr>
            </a:lvl1pPr>
            <a:lvl2pPr defTabSz="821530">
              <a:defRPr sz="8300" b="1">
                <a:solidFill>
                  <a:srgbClr val="80CCA3"/>
                </a:solidFill>
                <a:latin typeface="Helvetica"/>
                <a:ea typeface="Helvetica"/>
                <a:cs typeface="Helvetica"/>
                <a:sym typeface="Helvetica"/>
              </a:defRPr>
            </a:lvl2pPr>
            <a:lvl3pPr defTabSz="821530">
              <a:defRPr sz="8300" b="1">
                <a:solidFill>
                  <a:srgbClr val="80CCA3"/>
                </a:solidFill>
                <a:latin typeface="Helvetica"/>
                <a:ea typeface="Helvetica"/>
                <a:cs typeface="Helvetica"/>
                <a:sym typeface="Helvetica"/>
              </a:defRPr>
            </a:lvl3pPr>
            <a:lvl4pPr defTabSz="821530">
              <a:defRPr sz="8300" b="1">
                <a:solidFill>
                  <a:srgbClr val="80CCA3"/>
                </a:solidFill>
                <a:latin typeface="Helvetica"/>
                <a:ea typeface="Helvetica"/>
                <a:cs typeface="Helvetica"/>
                <a:sym typeface="Helvetica"/>
              </a:defRPr>
            </a:lvl4pPr>
            <a:lvl5pPr defTabSz="821530">
              <a:defRPr sz="83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86" name="Bullet Point 1…"/>
          <p:cNvSpPr txBox="1">
            <a:spLocks noGrp="1"/>
          </p:cNvSpPr>
          <p:nvPr>
            <p:ph type="body" sz="half" idx="13"/>
          </p:nvPr>
        </p:nvSpPr>
        <p:spPr>
          <a:xfrm>
            <a:off x="11138028" y="4807660"/>
            <a:ext cx="11768746" cy="8286326"/>
          </a:xfrm>
          <a:prstGeom prst="rect">
            <a:avLst/>
          </a:prstGeom>
        </p:spPr>
        <p:txBody>
          <a:bodyPr lIns="71436" tIns="71436" rIns="71436" bIns="71436" anchor="ctr"/>
          <a:lstStyle/>
          <a:p>
            <a:pPr marL="457200" indent="-457200" defTabSz="1828800">
              <a:lnSpc>
                <a:spcPct val="81000"/>
              </a:lnSpc>
              <a:spcBef>
                <a:spcPts val="2000"/>
              </a:spcBef>
              <a:buSzPct val="100000"/>
              <a:buFont typeface="Arial"/>
              <a:buChar char="•"/>
              <a:defRPr sz="4500" b="1">
                <a:solidFill>
                  <a:srgbClr val="FFFFFF"/>
                </a:solidFill>
                <a:latin typeface="Helvetica"/>
                <a:ea typeface="Helvetica"/>
                <a:cs typeface="Helvetica"/>
                <a:sym typeface="Helvetica"/>
              </a:defRPr>
            </a:pPr>
            <a:endParaRPr/>
          </a:p>
        </p:txBody>
      </p:sp>
      <p:pic>
        <p:nvPicPr>
          <p:cNvPr id="187" name="Chargefox fox only logo RGB@4x.png" descr="Chargefox fox only logo RGB@4x.png"/>
          <p:cNvPicPr>
            <a:picLocks noChangeAspect="1"/>
          </p:cNvPicPr>
          <p:nvPr/>
        </p:nvPicPr>
        <p:blipFill>
          <a:blip r:embed="rId2"/>
          <a:stretch>
            <a:fillRect/>
          </a:stretch>
        </p:blipFill>
        <p:spPr>
          <a:xfrm>
            <a:off x="-6173897" y="1049826"/>
            <a:ext cx="11977591" cy="11977590"/>
          </a:xfrm>
          <a:prstGeom prst="rect">
            <a:avLst/>
          </a:prstGeom>
          <a:ln w="12700">
            <a:miter lim="400000"/>
          </a:ln>
        </p:spPr>
      </p:pic>
      <p:sp>
        <p:nvSpPr>
          <p:cNvPr id="18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597603674"/>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Blank Side 1 (Print Friendly)">
    <p:spTree>
      <p:nvGrpSpPr>
        <p:cNvPr id="1" name=""/>
        <p:cNvGrpSpPr/>
        <p:nvPr/>
      </p:nvGrpSpPr>
      <p:grpSpPr>
        <a:xfrm>
          <a:off x="0" y="0"/>
          <a:ext cx="0" cy="0"/>
          <a:chOff x="0" y="0"/>
          <a:chExt cx="0" cy="0"/>
        </a:xfrm>
      </p:grpSpPr>
      <p:sp>
        <p:nvSpPr>
          <p:cNvPr id="195" name="Body Level One…"/>
          <p:cNvSpPr txBox="1">
            <a:spLocks noGrp="1"/>
          </p:cNvSpPr>
          <p:nvPr>
            <p:ph type="body" sz="quarter" idx="1"/>
          </p:nvPr>
        </p:nvSpPr>
        <p:spPr>
          <a:xfrm>
            <a:off x="1039718" y="858796"/>
            <a:ext cx="9710838" cy="1209677"/>
          </a:xfrm>
          <a:prstGeom prst="rect">
            <a:avLst/>
          </a:prstGeom>
        </p:spPr>
        <p:txBody>
          <a:bodyPr lIns="71436" tIns="71436" rIns="71436" bIns="71436" anchor="ctr"/>
          <a:lstStyle>
            <a:lvl1pPr defTabSz="821530">
              <a:defRPr sz="7000" b="1">
                <a:solidFill>
                  <a:srgbClr val="80CCA3"/>
                </a:solidFill>
                <a:latin typeface="Helvetica"/>
                <a:ea typeface="Helvetica"/>
                <a:cs typeface="Helvetica"/>
                <a:sym typeface="Helvetica"/>
              </a:defRPr>
            </a:lvl1pPr>
            <a:lvl2pPr defTabSz="821530">
              <a:defRPr sz="7000" b="1">
                <a:solidFill>
                  <a:srgbClr val="80CCA3"/>
                </a:solidFill>
                <a:latin typeface="Helvetica"/>
                <a:ea typeface="Helvetica"/>
                <a:cs typeface="Helvetica"/>
                <a:sym typeface="Helvetica"/>
              </a:defRPr>
            </a:lvl2pPr>
            <a:lvl3pPr defTabSz="821530">
              <a:defRPr sz="7000" b="1">
                <a:solidFill>
                  <a:srgbClr val="80CCA3"/>
                </a:solidFill>
                <a:latin typeface="Helvetica"/>
                <a:ea typeface="Helvetica"/>
                <a:cs typeface="Helvetica"/>
                <a:sym typeface="Helvetica"/>
              </a:defRPr>
            </a:lvl3pPr>
            <a:lvl4pPr defTabSz="821530">
              <a:defRPr sz="7000" b="1">
                <a:solidFill>
                  <a:srgbClr val="80CCA3"/>
                </a:solidFill>
                <a:latin typeface="Helvetica"/>
                <a:ea typeface="Helvetica"/>
                <a:cs typeface="Helvetica"/>
                <a:sym typeface="Helvetica"/>
              </a:defRPr>
            </a:lvl4pPr>
            <a:lvl5pPr defTabSz="821530">
              <a:defRPr sz="70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96" name="Slide Subheading"/>
          <p:cNvSpPr txBox="1">
            <a:spLocks noGrp="1"/>
          </p:cNvSpPr>
          <p:nvPr>
            <p:ph type="body" sz="quarter" idx="13"/>
          </p:nvPr>
        </p:nvSpPr>
        <p:spPr>
          <a:xfrm>
            <a:off x="1039718" y="2141273"/>
            <a:ext cx="9710839" cy="815977"/>
          </a:xfrm>
          <a:prstGeom prst="rect">
            <a:avLst/>
          </a:prstGeom>
        </p:spPr>
        <p:txBody>
          <a:bodyPr lIns="71436" tIns="71436" rIns="71436" bIns="71436" anchor="ctr"/>
          <a:lstStyle/>
          <a:p>
            <a:pPr defTabSz="821530">
              <a:defRPr sz="4400" b="1">
                <a:solidFill>
                  <a:srgbClr val="264462"/>
                </a:solidFill>
                <a:latin typeface="Helvetica"/>
                <a:ea typeface="Helvetica"/>
                <a:cs typeface="Helvetica"/>
                <a:sym typeface="Helvetica"/>
              </a:defRPr>
            </a:pPr>
            <a:endParaRPr/>
          </a:p>
        </p:txBody>
      </p:sp>
      <p:sp>
        <p:nvSpPr>
          <p:cNvPr id="197" name="Line"/>
          <p:cNvSpPr>
            <a:spLocks noGrp="1"/>
          </p:cNvSpPr>
          <p:nvPr>
            <p:ph type="body" sz="quarter" idx="14"/>
          </p:nvPr>
        </p:nvSpPr>
        <p:spPr>
          <a:xfrm rot="10800000">
            <a:off x="8262497" y="1177769"/>
            <a:ext cx="2" cy="113604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01600">
            <a:solidFill>
              <a:srgbClr val="80CCA3"/>
            </a:solidFill>
          </a:ln>
        </p:spPr>
        <p:txBody>
          <a:bodyPr lIns="71436" tIns="71436" rIns="71436" bIns="71436" anchor="ctr"/>
          <a:lstStyle/>
          <a:p>
            <a:endParaRPr/>
          </a:p>
        </p:txBody>
      </p:sp>
      <p:sp>
        <p:nvSpPr>
          <p:cNvPr id="19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3465837171"/>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Blank Side 2 (Print Friendly)">
    <p:spTree>
      <p:nvGrpSpPr>
        <p:cNvPr id="1" name=""/>
        <p:cNvGrpSpPr/>
        <p:nvPr/>
      </p:nvGrpSpPr>
      <p:grpSpPr>
        <a:xfrm>
          <a:off x="0" y="0"/>
          <a:ext cx="0" cy="0"/>
          <a:chOff x="0" y="0"/>
          <a:chExt cx="0" cy="0"/>
        </a:xfrm>
      </p:grpSpPr>
      <p:sp>
        <p:nvSpPr>
          <p:cNvPr id="205" name="Body Level One…"/>
          <p:cNvSpPr txBox="1">
            <a:spLocks noGrp="1"/>
          </p:cNvSpPr>
          <p:nvPr>
            <p:ph type="body" sz="quarter" idx="1"/>
          </p:nvPr>
        </p:nvSpPr>
        <p:spPr>
          <a:xfrm>
            <a:off x="1039718" y="858796"/>
            <a:ext cx="9710838" cy="1209677"/>
          </a:xfrm>
          <a:prstGeom prst="rect">
            <a:avLst/>
          </a:prstGeom>
        </p:spPr>
        <p:txBody>
          <a:bodyPr lIns="71436" tIns="71436" rIns="71436" bIns="71436" anchor="ctr"/>
          <a:lstStyle>
            <a:lvl1pPr defTabSz="821530">
              <a:defRPr sz="7000" b="1">
                <a:solidFill>
                  <a:srgbClr val="80CCA3"/>
                </a:solidFill>
                <a:latin typeface="Helvetica"/>
                <a:ea typeface="Helvetica"/>
                <a:cs typeface="Helvetica"/>
                <a:sym typeface="Helvetica"/>
              </a:defRPr>
            </a:lvl1pPr>
            <a:lvl2pPr defTabSz="821530">
              <a:defRPr sz="7000" b="1">
                <a:solidFill>
                  <a:srgbClr val="80CCA3"/>
                </a:solidFill>
                <a:latin typeface="Helvetica"/>
                <a:ea typeface="Helvetica"/>
                <a:cs typeface="Helvetica"/>
                <a:sym typeface="Helvetica"/>
              </a:defRPr>
            </a:lvl2pPr>
            <a:lvl3pPr defTabSz="821530">
              <a:defRPr sz="7000" b="1">
                <a:solidFill>
                  <a:srgbClr val="80CCA3"/>
                </a:solidFill>
                <a:latin typeface="Helvetica"/>
                <a:ea typeface="Helvetica"/>
                <a:cs typeface="Helvetica"/>
                <a:sym typeface="Helvetica"/>
              </a:defRPr>
            </a:lvl3pPr>
            <a:lvl4pPr defTabSz="821530">
              <a:defRPr sz="7000" b="1">
                <a:solidFill>
                  <a:srgbClr val="80CCA3"/>
                </a:solidFill>
                <a:latin typeface="Helvetica"/>
                <a:ea typeface="Helvetica"/>
                <a:cs typeface="Helvetica"/>
                <a:sym typeface="Helvetica"/>
              </a:defRPr>
            </a:lvl4pPr>
            <a:lvl5pPr defTabSz="821530">
              <a:defRPr sz="70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06" name="Line"/>
          <p:cNvSpPr>
            <a:spLocks noGrp="1"/>
          </p:cNvSpPr>
          <p:nvPr>
            <p:ph type="body" sz="quarter" idx="13"/>
          </p:nvPr>
        </p:nvSpPr>
        <p:spPr>
          <a:xfrm>
            <a:off x="1176309" y="3326424"/>
            <a:ext cx="22005983" cy="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01600">
            <a:solidFill>
              <a:srgbClr val="80CCA3"/>
            </a:solidFill>
          </a:ln>
        </p:spPr>
        <p:txBody>
          <a:bodyPr lIns="71436" tIns="71436" rIns="71436" bIns="71436" anchor="ctr"/>
          <a:lstStyle/>
          <a:p>
            <a:endParaRPr/>
          </a:p>
        </p:txBody>
      </p:sp>
      <p:sp>
        <p:nvSpPr>
          <p:cNvPr id="207" name="Slide Subheading"/>
          <p:cNvSpPr txBox="1">
            <a:spLocks noGrp="1"/>
          </p:cNvSpPr>
          <p:nvPr>
            <p:ph type="body" sz="quarter" idx="14"/>
          </p:nvPr>
        </p:nvSpPr>
        <p:spPr>
          <a:xfrm>
            <a:off x="1039718" y="2141273"/>
            <a:ext cx="9710839" cy="815977"/>
          </a:xfrm>
          <a:prstGeom prst="rect">
            <a:avLst/>
          </a:prstGeom>
        </p:spPr>
        <p:txBody>
          <a:bodyPr lIns="71436" tIns="71436" rIns="71436" bIns="71436" anchor="ctr"/>
          <a:lstStyle/>
          <a:p>
            <a:pPr defTabSz="821530">
              <a:defRPr sz="4400" b="1">
                <a:solidFill>
                  <a:srgbClr val="264462"/>
                </a:solidFill>
                <a:latin typeface="Helvetica"/>
                <a:ea typeface="Helvetica"/>
                <a:cs typeface="Helvetica"/>
                <a:sym typeface="Helvetica"/>
              </a:defRPr>
            </a:pPr>
            <a:endParaRPr/>
          </a:p>
        </p:txBody>
      </p:sp>
      <p:sp>
        <p:nvSpPr>
          <p:cNvPr id="20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919560321"/>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Laptop Mockup">
    <p:spTree>
      <p:nvGrpSpPr>
        <p:cNvPr id="1" name=""/>
        <p:cNvGrpSpPr/>
        <p:nvPr/>
      </p:nvGrpSpPr>
      <p:grpSpPr>
        <a:xfrm>
          <a:off x="0" y="0"/>
          <a:ext cx="0" cy="0"/>
          <a:chOff x="0" y="0"/>
          <a:chExt cx="0" cy="0"/>
        </a:xfrm>
      </p:grpSpPr>
      <p:grpSp>
        <p:nvGrpSpPr>
          <p:cNvPr id="224" name="Group"/>
          <p:cNvGrpSpPr/>
          <p:nvPr/>
        </p:nvGrpSpPr>
        <p:grpSpPr>
          <a:xfrm>
            <a:off x="11148217" y="3823565"/>
            <a:ext cx="11208747" cy="6507037"/>
            <a:chOff x="0" y="0"/>
            <a:chExt cx="11208745" cy="6507035"/>
          </a:xfrm>
        </p:grpSpPr>
        <p:sp>
          <p:nvSpPr>
            <p:cNvPr id="215" name="Shape"/>
            <p:cNvSpPr/>
            <p:nvPr/>
          </p:nvSpPr>
          <p:spPr>
            <a:xfrm>
              <a:off x="1021039" y="31415"/>
              <a:ext cx="9122683" cy="6178944"/>
            </a:xfrm>
            <a:custGeom>
              <a:avLst/>
              <a:gdLst/>
              <a:ahLst/>
              <a:cxnLst>
                <a:cxn ang="0">
                  <a:pos x="wd2" y="hd2"/>
                </a:cxn>
                <a:cxn ang="5400000">
                  <a:pos x="wd2" y="hd2"/>
                </a:cxn>
                <a:cxn ang="10800000">
                  <a:pos x="wd2" y="hd2"/>
                </a:cxn>
                <a:cxn ang="16200000">
                  <a:pos x="wd2" y="hd2"/>
                </a:cxn>
              </a:cxnLst>
              <a:rect l="0" t="0" r="r" b="b"/>
              <a:pathLst>
                <a:path w="21600" h="21600" extrusionOk="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16" name="Shape"/>
            <p:cNvSpPr/>
            <p:nvPr/>
          </p:nvSpPr>
          <p:spPr>
            <a:xfrm>
              <a:off x="1002189" y="-1"/>
              <a:ext cx="9160383" cy="6232351"/>
            </a:xfrm>
            <a:custGeom>
              <a:avLst/>
              <a:gdLst/>
              <a:ahLst/>
              <a:cxnLst>
                <a:cxn ang="0">
                  <a:pos x="wd2" y="hd2"/>
                </a:cxn>
                <a:cxn ang="5400000">
                  <a:pos x="wd2" y="hd2"/>
                </a:cxn>
                <a:cxn ang="10800000">
                  <a:pos x="wd2" y="hd2"/>
                </a:cxn>
                <a:cxn ang="16200000">
                  <a:pos x="wd2" y="hd2"/>
                </a:cxn>
              </a:cxnLst>
              <a:rect l="0" t="0" r="r" b="b"/>
              <a:pathLst>
                <a:path w="21600" h="21600" extrusionOk="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B4B3B4"/>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17" name="Shape"/>
            <p:cNvSpPr/>
            <p:nvPr/>
          </p:nvSpPr>
          <p:spPr>
            <a:xfrm>
              <a:off x="1049314" y="62832"/>
              <a:ext cx="9064746" cy="5999868"/>
            </a:xfrm>
            <a:custGeom>
              <a:avLst/>
              <a:gdLst/>
              <a:ahLst/>
              <a:cxnLst>
                <a:cxn ang="0">
                  <a:pos x="wd2" y="hd2"/>
                </a:cxn>
                <a:cxn ang="5400000">
                  <a:pos x="wd2" y="hd2"/>
                </a:cxn>
                <a:cxn ang="10800000">
                  <a:pos x="wd2" y="hd2"/>
                </a:cxn>
                <a:cxn ang="16200000">
                  <a:pos x="wd2" y="hd2"/>
                </a:cxn>
              </a:cxnLst>
              <a:rect l="0" t="0" r="r" b="b"/>
              <a:pathLst>
                <a:path w="21597" h="21600" extrusionOk="0">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18" name="Shape"/>
            <p:cNvSpPr/>
            <p:nvPr/>
          </p:nvSpPr>
          <p:spPr>
            <a:xfrm>
              <a:off x="1338347" y="455541"/>
              <a:ext cx="8484925" cy="5346402"/>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lnTo>
                    <a:pt x="0" y="21600"/>
                  </a:lnTo>
                  <a:lnTo>
                    <a:pt x="0" y="0"/>
                  </a:lnTo>
                  <a:lnTo>
                    <a:pt x="21600" y="0"/>
                  </a:lnTo>
                  <a:lnTo>
                    <a:pt x="21600" y="21600"/>
                  </a:lnTo>
                  <a:lnTo>
                    <a:pt x="10802" y="21600"/>
                  </a:lnTo>
                </a:path>
              </a:pathLst>
            </a:custGeom>
            <a:solidFill>
              <a:srgbClr val="3D3D3F"/>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19" name="Shape"/>
            <p:cNvSpPr/>
            <p:nvPr/>
          </p:nvSpPr>
          <p:spPr>
            <a:xfrm>
              <a:off x="5548176" y="282748"/>
              <a:ext cx="71546" cy="71553"/>
            </a:xfrm>
            <a:custGeom>
              <a:avLst/>
              <a:gdLst/>
              <a:ahLst/>
              <a:cxnLst>
                <a:cxn ang="0">
                  <a:pos x="wd2" y="hd2"/>
                </a:cxn>
                <a:cxn ang="5400000">
                  <a:pos x="wd2" y="hd2"/>
                </a:cxn>
                <a:cxn ang="10800000">
                  <a:pos x="wd2" y="hd2"/>
                </a:cxn>
                <a:cxn ang="16200000">
                  <a:pos x="wd2" y="hd2"/>
                </a:cxn>
              </a:cxnLst>
              <a:rect l="0" t="0" r="r" b="b"/>
              <a:pathLst>
                <a:path w="21600" h="21600" extrusionOk="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20" name="Shape"/>
            <p:cNvSpPr/>
            <p:nvPr/>
          </p:nvSpPr>
          <p:spPr>
            <a:xfrm>
              <a:off x="5548176" y="284102"/>
              <a:ext cx="55837" cy="54474"/>
            </a:xfrm>
            <a:custGeom>
              <a:avLst/>
              <a:gdLst/>
              <a:ahLst/>
              <a:cxnLst>
                <a:cxn ang="0">
                  <a:pos x="wd2" y="hd2"/>
                </a:cxn>
                <a:cxn ang="5400000">
                  <a:pos x="wd2" y="hd2"/>
                </a:cxn>
                <a:cxn ang="10800000">
                  <a:pos x="wd2" y="hd2"/>
                </a:cxn>
                <a:cxn ang="16200000">
                  <a:pos x="wd2" y="hd2"/>
                </a:cxn>
              </a:cxnLst>
              <a:rect l="0" t="0" r="r" b="b"/>
              <a:pathLst>
                <a:path w="21600" h="21076" extrusionOk="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21" name="Shape"/>
            <p:cNvSpPr/>
            <p:nvPr/>
          </p:nvSpPr>
          <p:spPr>
            <a:xfrm>
              <a:off x="532" y="6356948"/>
              <a:ext cx="11208118" cy="150088"/>
            </a:xfrm>
            <a:custGeom>
              <a:avLst/>
              <a:gdLst/>
              <a:ahLst/>
              <a:cxnLst>
                <a:cxn ang="0">
                  <a:pos x="wd2" y="hd2"/>
                </a:cxn>
                <a:cxn ang="5400000">
                  <a:pos x="wd2" y="hd2"/>
                </a:cxn>
                <a:cxn ang="10800000">
                  <a:pos x="wd2" y="hd2"/>
                </a:cxn>
                <a:cxn ang="16200000">
                  <a:pos x="wd2" y="hd2"/>
                </a:cxn>
              </a:cxnLst>
              <a:rect l="0" t="0" r="r" b="b"/>
              <a:pathLst>
                <a:path w="21598" h="21600" extrusionOk="0">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solidFill>
              <a:srgbClr val="AFBAC0"/>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22" name="Shape"/>
            <p:cNvSpPr/>
            <p:nvPr/>
          </p:nvSpPr>
          <p:spPr>
            <a:xfrm>
              <a:off x="-1" y="6182793"/>
              <a:ext cx="11208747" cy="178370"/>
            </a:xfrm>
            <a:custGeom>
              <a:avLst/>
              <a:gdLst/>
              <a:ahLst/>
              <a:cxnLst>
                <a:cxn ang="0">
                  <a:pos x="wd2" y="hd2"/>
                </a:cxn>
                <a:cxn ang="5400000">
                  <a:pos x="wd2" y="hd2"/>
                </a:cxn>
                <a:cxn ang="10800000">
                  <a:pos x="wd2" y="hd2"/>
                </a:cxn>
                <a:cxn ang="16200000">
                  <a:pos x="wd2" y="hd2"/>
                </a:cxn>
              </a:cxnLst>
              <a:rect l="0" t="0" r="r" b="b"/>
              <a:pathLst>
                <a:path w="21600" h="21600" extrusionOk="0">
                  <a:moveTo>
                    <a:pt x="21597" y="21600"/>
                  </a:moveTo>
                  <a:lnTo>
                    <a:pt x="4" y="21600"/>
                  </a:lnTo>
                  <a:cubicBezTo>
                    <a:pt x="0" y="21600"/>
                    <a:pt x="0" y="21600"/>
                    <a:pt x="0" y="21429"/>
                  </a:cubicBezTo>
                  <a:lnTo>
                    <a:pt x="0" y="3600"/>
                  </a:lnTo>
                  <a:cubicBezTo>
                    <a:pt x="0" y="1629"/>
                    <a:pt x="26" y="0"/>
                    <a:pt x="58" y="0"/>
                  </a:cubicBezTo>
                  <a:lnTo>
                    <a:pt x="21542" y="0"/>
                  </a:lnTo>
                  <a:cubicBezTo>
                    <a:pt x="21574" y="0"/>
                    <a:pt x="21600" y="1629"/>
                    <a:pt x="21600" y="3600"/>
                  </a:cubicBezTo>
                  <a:cubicBezTo>
                    <a:pt x="21600" y="3600"/>
                    <a:pt x="21600" y="21600"/>
                    <a:pt x="21597" y="21600"/>
                  </a:cubicBezTo>
                </a:path>
              </a:pathLst>
            </a:custGeom>
            <a:solidFill>
              <a:srgbClr val="E7E7E7"/>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23" name="Shape"/>
            <p:cNvSpPr/>
            <p:nvPr/>
          </p:nvSpPr>
          <p:spPr>
            <a:xfrm>
              <a:off x="4841303" y="6182793"/>
              <a:ext cx="1522997" cy="903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solidFill>
              <a:srgbClr val="AFBAC0"/>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grpSp>
      <p:sp>
        <p:nvSpPr>
          <p:cNvPr id="225" name="Image"/>
          <p:cNvSpPr>
            <a:spLocks noGrp="1"/>
          </p:cNvSpPr>
          <p:nvPr>
            <p:ph type="pic" sz="half" idx="13"/>
          </p:nvPr>
        </p:nvSpPr>
        <p:spPr>
          <a:xfrm>
            <a:off x="12478015" y="2732290"/>
            <a:ext cx="8481715" cy="8481463"/>
          </a:xfrm>
          <a:prstGeom prst="rect">
            <a:avLst/>
          </a:prstGeom>
        </p:spPr>
        <p:txBody>
          <a:bodyPr lIns="91439" tIns="45719" rIns="91439" bIns="45719">
            <a:noAutofit/>
          </a:bodyPr>
          <a:lstStyle/>
          <a:p>
            <a:endParaRPr/>
          </a:p>
        </p:txBody>
      </p:sp>
      <p:sp>
        <p:nvSpPr>
          <p:cNvPr id="226" name="Osa imona leso…"/>
          <p:cNvSpPr txBox="1"/>
          <p:nvPr/>
        </p:nvSpPr>
        <p:spPr>
          <a:xfrm>
            <a:off x="2032095" y="4599680"/>
            <a:ext cx="7492905" cy="1219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3700">
                <a:solidFill>
                  <a:srgbClr val="EF8433"/>
                </a:solidFill>
              </a:defRPr>
            </a:pPr>
            <a:r>
              <a:t>Osa imona leso</a:t>
            </a:r>
            <a:endParaRPr sz="6000" spc="240">
              <a:solidFill>
                <a:srgbClr val="212121"/>
              </a:solidFill>
            </a:endParaRPr>
          </a:p>
          <a:p>
            <a:pPr algn="l">
              <a:defRPr sz="3700">
                <a:solidFill>
                  <a:srgbClr val="EF8433"/>
                </a:solidFill>
              </a:defRPr>
            </a:pPr>
            <a:r>
              <a:t>diam idoms.</a:t>
            </a:r>
          </a:p>
        </p:txBody>
      </p:sp>
      <p:sp>
        <p:nvSpPr>
          <p:cNvPr id="227" name="At vero eos et accusam etonsa justo fosduo dolores etoa jam rebum. Stet clita kuasd gubergren, nosotra seam takimata sanctus Lorem ipsum dolor sit amet. Lorem eso ipsum dolor sito amet, deras consetetur asdips cinge tradnos don elitromas."/>
          <p:cNvSpPr txBox="1"/>
          <p:nvPr/>
        </p:nvSpPr>
        <p:spPr>
          <a:xfrm>
            <a:off x="2032096" y="7225555"/>
            <a:ext cx="7112004" cy="347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spcBef>
                <a:spcPts val="4500"/>
              </a:spcBef>
              <a:defRPr b="0">
                <a:solidFill>
                  <a:srgbClr val="404040"/>
                </a:solidFill>
              </a:defRPr>
            </a:lvl1pPr>
          </a:lstStyle>
          <a:p>
            <a:r>
              <a:t>At vero eos et accusam etonsa justo fosduo dolores etoa jam rebum. Stet clita kuasd gubergren, nosotra seam takimata sanctus Lorem ipsum dolor sit amet. Lorem eso ipsum dolor sito amet, deras consetetur asdips cinge tradnos don elitromas.</a:t>
            </a:r>
          </a:p>
        </p:txBody>
      </p:sp>
      <p:sp>
        <p:nvSpPr>
          <p:cNvPr id="228" name="Laptop 1"/>
          <p:cNvSpPr txBox="1"/>
          <p:nvPr/>
        </p:nvSpPr>
        <p:spPr>
          <a:xfrm>
            <a:off x="2031999" y="1708348"/>
            <a:ext cx="7214790" cy="20364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lvl1pPr algn="l">
              <a:defRPr sz="11200">
                <a:solidFill>
                  <a:srgbClr val="264462"/>
                </a:solidFill>
              </a:defRPr>
            </a:lvl1pPr>
          </a:lstStyle>
          <a:p>
            <a:r>
              <a:t>Laptop 1</a:t>
            </a:r>
          </a:p>
        </p:txBody>
      </p:sp>
      <p:sp>
        <p:nvSpPr>
          <p:cNvPr id="22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873891844"/>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Laptop Mockup copy">
    <p:spTree>
      <p:nvGrpSpPr>
        <p:cNvPr id="1" name=""/>
        <p:cNvGrpSpPr/>
        <p:nvPr/>
      </p:nvGrpSpPr>
      <p:grpSpPr>
        <a:xfrm>
          <a:off x="0" y="0"/>
          <a:ext cx="0" cy="0"/>
          <a:chOff x="0" y="0"/>
          <a:chExt cx="0" cy="0"/>
        </a:xfrm>
      </p:grpSpPr>
      <p:grpSp>
        <p:nvGrpSpPr>
          <p:cNvPr id="245" name="Group"/>
          <p:cNvGrpSpPr/>
          <p:nvPr/>
        </p:nvGrpSpPr>
        <p:grpSpPr>
          <a:xfrm>
            <a:off x="-6275430" y="2033485"/>
            <a:ext cx="16621012" cy="9649029"/>
            <a:chOff x="-1" y="-1"/>
            <a:chExt cx="16621010" cy="9649027"/>
          </a:xfrm>
        </p:grpSpPr>
        <p:sp>
          <p:nvSpPr>
            <p:cNvPr id="236" name="Shape"/>
            <p:cNvSpPr/>
            <p:nvPr/>
          </p:nvSpPr>
          <p:spPr>
            <a:xfrm>
              <a:off x="1514061" y="46584"/>
              <a:ext cx="13527665" cy="9162513"/>
            </a:xfrm>
            <a:custGeom>
              <a:avLst/>
              <a:gdLst/>
              <a:ahLst/>
              <a:cxnLst>
                <a:cxn ang="0">
                  <a:pos x="wd2" y="hd2"/>
                </a:cxn>
                <a:cxn ang="5400000">
                  <a:pos x="wd2" y="hd2"/>
                </a:cxn>
                <a:cxn ang="10800000">
                  <a:pos x="wd2" y="hd2"/>
                </a:cxn>
                <a:cxn ang="16200000">
                  <a:pos x="wd2" y="hd2"/>
                </a:cxn>
              </a:cxnLst>
              <a:rect l="0" t="0" r="r" b="b"/>
              <a:pathLst>
                <a:path w="21600" h="21600" extrusionOk="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37" name="Shape"/>
            <p:cNvSpPr/>
            <p:nvPr/>
          </p:nvSpPr>
          <p:spPr>
            <a:xfrm>
              <a:off x="1486108" y="-2"/>
              <a:ext cx="13583570" cy="9241709"/>
            </a:xfrm>
            <a:custGeom>
              <a:avLst/>
              <a:gdLst/>
              <a:ahLst/>
              <a:cxnLst>
                <a:cxn ang="0">
                  <a:pos x="wd2" y="hd2"/>
                </a:cxn>
                <a:cxn ang="5400000">
                  <a:pos x="wd2" y="hd2"/>
                </a:cxn>
                <a:cxn ang="10800000">
                  <a:pos x="wd2" y="hd2"/>
                </a:cxn>
                <a:cxn ang="16200000">
                  <a:pos x="wd2" y="hd2"/>
                </a:cxn>
              </a:cxnLst>
              <a:rect l="0" t="0" r="r" b="b"/>
              <a:pathLst>
                <a:path w="21600" h="21600" extrusionOk="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B4B3B4"/>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38" name="Shape"/>
            <p:cNvSpPr/>
            <p:nvPr/>
          </p:nvSpPr>
          <p:spPr>
            <a:xfrm>
              <a:off x="1555987" y="93172"/>
              <a:ext cx="13441755" cy="8896968"/>
            </a:xfrm>
            <a:custGeom>
              <a:avLst/>
              <a:gdLst/>
              <a:ahLst/>
              <a:cxnLst>
                <a:cxn ang="0">
                  <a:pos x="wd2" y="hd2"/>
                </a:cxn>
                <a:cxn ang="5400000">
                  <a:pos x="wd2" y="hd2"/>
                </a:cxn>
                <a:cxn ang="10800000">
                  <a:pos x="wd2" y="hd2"/>
                </a:cxn>
                <a:cxn ang="16200000">
                  <a:pos x="wd2" y="hd2"/>
                </a:cxn>
              </a:cxnLst>
              <a:rect l="0" t="0" r="r" b="b"/>
              <a:pathLst>
                <a:path w="21597" h="21600" extrusionOk="0">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39" name="Shape"/>
            <p:cNvSpPr/>
            <p:nvPr/>
          </p:nvSpPr>
          <p:spPr>
            <a:xfrm>
              <a:off x="1984585" y="675503"/>
              <a:ext cx="12581960" cy="792797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lnTo>
                    <a:pt x="0" y="21600"/>
                  </a:lnTo>
                  <a:lnTo>
                    <a:pt x="0" y="0"/>
                  </a:lnTo>
                  <a:lnTo>
                    <a:pt x="21600" y="0"/>
                  </a:lnTo>
                  <a:lnTo>
                    <a:pt x="21600" y="21600"/>
                  </a:lnTo>
                  <a:lnTo>
                    <a:pt x="10802" y="21600"/>
                  </a:lnTo>
                </a:path>
              </a:pathLst>
            </a:custGeom>
            <a:solidFill>
              <a:srgbClr val="3D3D3F"/>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0" name="Shape"/>
            <p:cNvSpPr/>
            <p:nvPr/>
          </p:nvSpPr>
          <p:spPr>
            <a:xfrm>
              <a:off x="8227173" y="419277"/>
              <a:ext cx="106091" cy="106102"/>
            </a:xfrm>
            <a:custGeom>
              <a:avLst/>
              <a:gdLst/>
              <a:ahLst/>
              <a:cxnLst>
                <a:cxn ang="0">
                  <a:pos x="wd2" y="hd2"/>
                </a:cxn>
                <a:cxn ang="5400000">
                  <a:pos x="wd2" y="hd2"/>
                </a:cxn>
                <a:cxn ang="10800000">
                  <a:pos x="wd2" y="hd2"/>
                </a:cxn>
                <a:cxn ang="16200000">
                  <a:pos x="wd2" y="hd2"/>
                </a:cxn>
              </a:cxnLst>
              <a:rect l="0" t="0" r="r" b="b"/>
              <a:pathLst>
                <a:path w="21600" h="21600" extrusionOk="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1" name="Shape"/>
            <p:cNvSpPr/>
            <p:nvPr/>
          </p:nvSpPr>
          <p:spPr>
            <a:xfrm>
              <a:off x="8227173" y="421285"/>
              <a:ext cx="82798" cy="80777"/>
            </a:xfrm>
            <a:custGeom>
              <a:avLst/>
              <a:gdLst/>
              <a:ahLst/>
              <a:cxnLst>
                <a:cxn ang="0">
                  <a:pos x="wd2" y="hd2"/>
                </a:cxn>
                <a:cxn ang="5400000">
                  <a:pos x="wd2" y="hd2"/>
                </a:cxn>
                <a:cxn ang="10800000">
                  <a:pos x="wd2" y="hd2"/>
                </a:cxn>
                <a:cxn ang="16200000">
                  <a:pos x="wd2" y="hd2"/>
                </a:cxn>
              </a:cxnLst>
              <a:rect l="0" t="0" r="r" b="b"/>
              <a:pathLst>
                <a:path w="21600" h="21076" extrusionOk="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2" name="Shape"/>
            <p:cNvSpPr/>
            <p:nvPr/>
          </p:nvSpPr>
          <p:spPr>
            <a:xfrm>
              <a:off x="792" y="9426469"/>
              <a:ext cx="16620073" cy="222558"/>
            </a:xfrm>
            <a:custGeom>
              <a:avLst/>
              <a:gdLst/>
              <a:ahLst/>
              <a:cxnLst>
                <a:cxn ang="0">
                  <a:pos x="wd2" y="hd2"/>
                </a:cxn>
                <a:cxn ang="5400000">
                  <a:pos x="wd2" y="hd2"/>
                </a:cxn>
                <a:cxn ang="10800000">
                  <a:pos x="wd2" y="hd2"/>
                </a:cxn>
                <a:cxn ang="16200000">
                  <a:pos x="wd2" y="hd2"/>
                </a:cxn>
              </a:cxnLst>
              <a:rect l="0" t="0" r="r" b="b"/>
              <a:pathLst>
                <a:path w="21598" h="21600" extrusionOk="0">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solidFill>
              <a:srgbClr val="AFBAC0"/>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3" name="Shape"/>
            <p:cNvSpPr/>
            <p:nvPr/>
          </p:nvSpPr>
          <p:spPr>
            <a:xfrm>
              <a:off x="-2" y="9168222"/>
              <a:ext cx="16621011" cy="264496"/>
            </a:xfrm>
            <a:custGeom>
              <a:avLst/>
              <a:gdLst/>
              <a:ahLst/>
              <a:cxnLst>
                <a:cxn ang="0">
                  <a:pos x="wd2" y="hd2"/>
                </a:cxn>
                <a:cxn ang="5400000">
                  <a:pos x="wd2" y="hd2"/>
                </a:cxn>
                <a:cxn ang="10800000">
                  <a:pos x="wd2" y="hd2"/>
                </a:cxn>
                <a:cxn ang="16200000">
                  <a:pos x="wd2" y="hd2"/>
                </a:cxn>
              </a:cxnLst>
              <a:rect l="0" t="0" r="r" b="b"/>
              <a:pathLst>
                <a:path w="21600" h="21600" extrusionOk="0">
                  <a:moveTo>
                    <a:pt x="21597" y="21600"/>
                  </a:moveTo>
                  <a:lnTo>
                    <a:pt x="4" y="21600"/>
                  </a:lnTo>
                  <a:cubicBezTo>
                    <a:pt x="0" y="21600"/>
                    <a:pt x="0" y="21600"/>
                    <a:pt x="0" y="21429"/>
                  </a:cubicBezTo>
                  <a:lnTo>
                    <a:pt x="0" y="3600"/>
                  </a:lnTo>
                  <a:cubicBezTo>
                    <a:pt x="0" y="1629"/>
                    <a:pt x="26" y="0"/>
                    <a:pt x="58" y="0"/>
                  </a:cubicBezTo>
                  <a:lnTo>
                    <a:pt x="21542" y="0"/>
                  </a:lnTo>
                  <a:cubicBezTo>
                    <a:pt x="21574" y="0"/>
                    <a:pt x="21600" y="1629"/>
                    <a:pt x="21600" y="3600"/>
                  </a:cubicBezTo>
                  <a:cubicBezTo>
                    <a:pt x="21600" y="3600"/>
                    <a:pt x="21600" y="21600"/>
                    <a:pt x="21597" y="21600"/>
                  </a:cubicBezTo>
                </a:path>
              </a:pathLst>
            </a:custGeom>
            <a:solidFill>
              <a:srgbClr val="E7E7E7"/>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sp>
          <p:nvSpPr>
            <p:cNvPr id="244" name="Shape"/>
            <p:cNvSpPr/>
            <p:nvPr/>
          </p:nvSpPr>
          <p:spPr>
            <a:xfrm>
              <a:off x="7178978" y="9168222"/>
              <a:ext cx="2258394" cy="1340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solidFill>
              <a:srgbClr val="AFBAC0"/>
            </a:solidFill>
            <a:ln w="12700" cap="flat">
              <a:noFill/>
              <a:miter lim="400000"/>
            </a:ln>
            <a:effectLst/>
          </p:spPr>
          <p:txBody>
            <a:bodyPr wrap="square" lIns="71436" tIns="71436" rIns="71436" bIns="71436" numCol="1" anchor="ctr">
              <a:noAutofit/>
            </a:bodyPr>
            <a:lstStyle/>
            <a:p>
              <a:pPr algn="l" defTabSz="449262">
                <a:lnSpc>
                  <a:spcPct val="93000"/>
                </a:lnSpc>
                <a:defRPr sz="1800" b="0">
                  <a:latin typeface="Aileron Regular"/>
                  <a:ea typeface="Aileron Regular"/>
                  <a:cs typeface="Aileron Regular"/>
                  <a:sym typeface="Aileron Regular"/>
                </a:defRPr>
              </a:pPr>
              <a:endParaRPr/>
            </a:p>
          </p:txBody>
        </p:sp>
      </p:grpSp>
      <p:sp>
        <p:nvSpPr>
          <p:cNvPr id="246" name="Image"/>
          <p:cNvSpPr>
            <a:spLocks noGrp="1"/>
          </p:cNvSpPr>
          <p:nvPr>
            <p:ph type="pic" idx="13"/>
          </p:nvPr>
        </p:nvSpPr>
        <p:spPr>
          <a:xfrm>
            <a:off x="-4303082" y="389940"/>
            <a:ext cx="12576672" cy="12576413"/>
          </a:xfrm>
          <a:prstGeom prst="rect">
            <a:avLst/>
          </a:prstGeom>
        </p:spPr>
        <p:txBody>
          <a:bodyPr lIns="91439" tIns="45719" rIns="91439" bIns="45719">
            <a:noAutofit/>
          </a:bodyPr>
          <a:lstStyle/>
          <a:p>
            <a:endParaRPr/>
          </a:p>
        </p:txBody>
      </p:sp>
      <p:sp>
        <p:nvSpPr>
          <p:cNvPr id="247" name="Froada osa mago ona leso damer prier ersade."/>
          <p:cNvSpPr txBox="1"/>
          <p:nvPr/>
        </p:nvSpPr>
        <p:spPr>
          <a:xfrm>
            <a:off x="12192000" y="6241724"/>
            <a:ext cx="9145389" cy="1219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3700">
                <a:solidFill>
                  <a:srgbClr val="EF8433"/>
                </a:solidFill>
              </a:defRPr>
            </a:lvl1pPr>
          </a:lstStyle>
          <a:p>
            <a:r>
              <a:t>Froada osa mago ona leso damer prier ersade.</a:t>
            </a:r>
          </a:p>
        </p:txBody>
      </p:sp>
      <p:sp>
        <p:nvSpPr>
          <p:cNvPr id="248" name="Fosduo dolores etoa jam rebum. Steto clita kuasd gubergren, nosotra seao."/>
          <p:cNvSpPr txBox="1"/>
          <p:nvPr/>
        </p:nvSpPr>
        <p:spPr>
          <a:xfrm>
            <a:off x="12192000" y="9773385"/>
            <a:ext cx="4828164" cy="1545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a:spcBef>
                <a:spcPts val="4500"/>
              </a:spcBef>
              <a:defRPr b="0">
                <a:solidFill>
                  <a:srgbClr val="404040"/>
                </a:solidFill>
              </a:defRPr>
            </a:lvl1pPr>
          </a:lstStyle>
          <a:p>
            <a:r>
              <a:t>Fosduo dolores etoa jam rebum. Steto clita kuasd gubergren, nosotra seao. </a:t>
            </a:r>
          </a:p>
        </p:txBody>
      </p:sp>
      <p:sp>
        <p:nvSpPr>
          <p:cNvPr id="249" name="CREATIVE DESIGN"/>
          <p:cNvSpPr txBox="1"/>
          <p:nvPr/>
        </p:nvSpPr>
        <p:spPr>
          <a:xfrm>
            <a:off x="12192000" y="8316546"/>
            <a:ext cx="4828164" cy="742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a:spcBef>
                <a:spcPts val="5900"/>
              </a:spcBef>
              <a:defRPr sz="4400" b="0">
                <a:solidFill>
                  <a:srgbClr val="264462"/>
                </a:solidFill>
                <a:latin typeface="+mn-lt"/>
                <a:ea typeface="+mn-ea"/>
                <a:cs typeface="+mn-cs"/>
                <a:sym typeface="Helvetica Neue"/>
              </a:defRPr>
            </a:lvl1pPr>
          </a:lstStyle>
          <a:p>
            <a:r>
              <a:t>HEADER 1</a:t>
            </a:r>
          </a:p>
        </p:txBody>
      </p:sp>
      <p:sp>
        <p:nvSpPr>
          <p:cNvPr id="250" name="APP DEVELOPMENT"/>
          <p:cNvSpPr txBox="1"/>
          <p:nvPr/>
        </p:nvSpPr>
        <p:spPr>
          <a:xfrm>
            <a:off x="17718200" y="8316546"/>
            <a:ext cx="4626057" cy="742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a:spcBef>
                <a:spcPts val="5900"/>
              </a:spcBef>
              <a:defRPr sz="4400" b="0">
                <a:solidFill>
                  <a:srgbClr val="264462"/>
                </a:solidFill>
                <a:latin typeface="+mn-lt"/>
                <a:ea typeface="+mn-ea"/>
                <a:cs typeface="+mn-cs"/>
                <a:sym typeface="Helvetica Neue"/>
              </a:defRPr>
            </a:lvl1pPr>
          </a:lstStyle>
          <a:p>
            <a:r>
              <a:t>HEADER 2</a:t>
            </a:r>
          </a:p>
        </p:txBody>
      </p:sp>
      <p:sp>
        <p:nvSpPr>
          <p:cNvPr id="251" name="Fosduo dolores etoa jam rebum. Steto clita kuasd gubergren, nosotra seao."/>
          <p:cNvSpPr txBox="1"/>
          <p:nvPr/>
        </p:nvSpPr>
        <p:spPr>
          <a:xfrm>
            <a:off x="17823172" y="9773385"/>
            <a:ext cx="4826003" cy="1545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a:spcBef>
                <a:spcPts val="4500"/>
              </a:spcBef>
              <a:defRPr b="0">
                <a:solidFill>
                  <a:srgbClr val="404040"/>
                </a:solidFill>
              </a:defRPr>
            </a:lvl1pPr>
          </a:lstStyle>
          <a:p>
            <a:r>
              <a:t>Fosduo dolores etoa jam rebum. Steto clita kuasd gubergren, nosotra seao. </a:t>
            </a:r>
          </a:p>
        </p:txBody>
      </p:sp>
      <p:sp>
        <p:nvSpPr>
          <p:cNvPr id="252" name="Laptop 2"/>
          <p:cNvSpPr txBox="1"/>
          <p:nvPr/>
        </p:nvSpPr>
        <p:spPr>
          <a:xfrm>
            <a:off x="12195771" y="1712167"/>
            <a:ext cx="10161190" cy="36837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lvl1pPr algn="l">
              <a:defRPr sz="11200">
                <a:solidFill>
                  <a:srgbClr val="264462"/>
                </a:solidFill>
              </a:defRPr>
            </a:lvl1pPr>
          </a:lstStyle>
          <a:p>
            <a:r>
              <a:t>Laptop 2</a:t>
            </a:r>
          </a:p>
        </p:txBody>
      </p:sp>
      <p:sp>
        <p:nvSpPr>
          <p:cNvPr id="253"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20454796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Slide 3 (Print Friendly)">
    <p:spTree>
      <p:nvGrpSpPr>
        <p:cNvPr id="1" name=""/>
        <p:cNvGrpSpPr/>
        <p:nvPr/>
      </p:nvGrpSpPr>
      <p:grpSpPr>
        <a:xfrm>
          <a:off x="0" y="0"/>
          <a:ext cx="0" cy="0"/>
          <a:chOff x="0" y="0"/>
          <a:chExt cx="0" cy="0"/>
        </a:xfrm>
      </p:grpSpPr>
      <p:pic>
        <p:nvPicPr>
          <p:cNvPr id="58" name="Logo - Colour.pdf" descr="Logo - Colour.pdf"/>
          <p:cNvPicPr>
            <a:picLocks noChangeAspect="1"/>
          </p:cNvPicPr>
          <p:nvPr/>
        </p:nvPicPr>
        <p:blipFill>
          <a:blip r:embed="rId2"/>
          <a:srcRect b="22323"/>
          <a:stretch>
            <a:fillRect/>
          </a:stretch>
        </p:blipFill>
        <p:spPr>
          <a:xfrm>
            <a:off x="1351156" y="7215275"/>
            <a:ext cx="1647888" cy="915768"/>
          </a:xfrm>
          <a:prstGeom prst="rect">
            <a:avLst/>
          </a:prstGeom>
          <a:ln w="12700">
            <a:miter lim="400000"/>
          </a:ln>
        </p:spPr>
      </p:pic>
      <p:sp>
        <p:nvSpPr>
          <p:cNvPr id="59" name="Body Level One…"/>
          <p:cNvSpPr txBox="1">
            <a:spLocks noGrp="1"/>
          </p:cNvSpPr>
          <p:nvPr>
            <p:ph type="body" sz="quarter" idx="1"/>
          </p:nvPr>
        </p:nvSpPr>
        <p:spPr>
          <a:xfrm>
            <a:off x="1668928" y="11432112"/>
            <a:ext cx="1148149" cy="701677"/>
          </a:xfrm>
          <a:prstGeom prst="rect">
            <a:avLst/>
          </a:prstGeom>
        </p:spPr>
        <p:txBody>
          <a:bodyPr lIns="71436" tIns="71436" rIns="71436" bIns="71436" anchor="ctr"/>
          <a:lstStyle>
            <a:lvl1pPr defTabSz="821530">
              <a:defRPr sz="3700" b="1">
                <a:solidFill>
                  <a:srgbClr val="E28333"/>
                </a:solidFill>
                <a:latin typeface="Helvetica"/>
                <a:ea typeface="Helvetica"/>
                <a:cs typeface="Helvetica"/>
                <a:sym typeface="Helvetica"/>
              </a:defRPr>
            </a:lvl1pPr>
            <a:lvl2pPr defTabSz="821530">
              <a:defRPr sz="3700" b="1">
                <a:solidFill>
                  <a:srgbClr val="E28333"/>
                </a:solidFill>
                <a:latin typeface="Helvetica"/>
                <a:ea typeface="Helvetica"/>
                <a:cs typeface="Helvetica"/>
                <a:sym typeface="Helvetica"/>
              </a:defRPr>
            </a:lvl2pPr>
            <a:lvl3pPr defTabSz="821530">
              <a:defRPr sz="3700" b="1">
                <a:solidFill>
                  <a:srgbClr val="E28333"/>
                </a:solidFill>
                <a:latin typeface="Helvetica"/>
                <a:ea typeface="Helvetica"/>
                <a:cs typeface="Helvetica"/>
                <a:sym typeface="Helvetica"/>
              </a:defRPr>
            </a:lvl3pPr>
            <a:lvl4pPr defTabSz="821530">
              <a:defRPr sz="3700" b="1">
                <a:solidFill>
                  <a:srgbClr val="E28333"/>
                </a:solidFill>
                <a:latin typeface="Helvetica"/>
                <a:ea typeface="Helvetica"/>
                <a:cs typeface="Helvetica"/>
                <a:sym typeface="Helvetica"/>
              </a:defRPr>
            </a:lvl4pPr>
            <a:lvl5pPr defTabSz="821530">
              <a:defRPr sz="3700" b="1">
                <a:solidFill>
                  <a:srgbClr val="E2833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60" name="Chargefox"/>
          <p:cNvSpPr>
            <a:spLocks noGrp="1"/>
          </p:cNvSpPr>
          <p:nvPr>
            <p:ph type="body" sz="quarter" idx="13"/>
          </p:nvPr>
        </p:nvSpPr>
        <p:spPr>
          <a:xfrm>
            <a:off x="1629541" y="7795325"/>
            <a:ext cx="10365934" cy="3036096"/>
          </a:xfrm>
          <a:prstGeom prst="rect">
            <a:avLst/>
          </a:prstGeom>
        </p:spPr>
        <p:txBody>
          <a:bodyPr lIns="71436" tIns="71436" rIns="71436" bIns="71436" anchor="ctr"/>
          <a:lstStyle/>
          <a:p>
            <a:pPr defTabSz="821530">
              <a:defRPr sz="11200" b="1">
                <a:solidFill>
                  <a:srgbClr val="264462"/>
                </a:solidFill>
                <a:latin typeface="Helvetica"/>
                <a:ea typeface="Helvetica"/>
                <a:cs typeface="Helvetica"/>
                <a:sym typeface="Helvetica"/>
              </a:defRPr>
            </a:pPr>
            <a:endParaRPr/>
          </a:p>
        </p:txBody>
      </p:sp>
      <p:sp>
        <p:nvSpPr>
          <p:cNvPr id="61" name="Presentation Title"/>
          <p:cNvSpPr txBox="1">
            <a:spLocks noGrp="1"/>
          </p:cNvSpPr>
          <p:nvPr>
            <p:ph type="body" sz="quarter" idx="14"/>
          </p:nvPr>
        </p:nvSpPr>
        <p:spPr>
          <a:xfrm>
            <a:off x="1662372" y="10263562"/>
            <a:ext cx="8023044" cy="1026437"/>
          </a:xfrm>
          <a:prstGeom prst="rect">
            <a:avLst/>
          </a:prstGeom>
        </p:spPr>
        <p:txBody>
          <a:bodyPr lIns="71436" tIns="71436" rIns="71436" bIns="71436" anchor="ctr"/>
          <a:lstStyle/>
          <a:p>
            <a:pPr defTabSz="796884">
              <a:defRPr sz="5800" b="1">
                <a:solidFill>
                  <a:srgbClr val="264462"/>
                </a:solidFill>
                <a:latin typeface="Helvetica"/>
                <a:ea typeface="Helvetica"/>
                <a:cs typeface="Helvetica"/>
                <a:sym typeface="Helvetica"/>
              </a:defRPr>
            </a:pPr>
            <a:endParaRPr/>
          </a:p>
        </p:txBody>
      </p:sp>
      <p:sp>
        <p:nvSpPr>
          <p:cNvPr id="62"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Bullet Points Slide 3">
    <p:bg>
      <p:bgPr>
        <a:solidFill>
          <a:srgbClr val="264462"/>
        </a:solidFill>
        <a:effectLst/>
      </p:bgPr>
    </p:bg>
    <p:spTree>
      <p:nvGrpSpPr>
        <p:cNvPr id="1" name=""/>
        <p:cNvGrpSpPr/>
        <p:nvPr/>
      </p:nvGrpSpPr>
      <p:grpSpPr>
        <a:xfrm>
          <a:off x="0" y="0"/>
          <a:ext cx="0" cy="0"/>
          <a:chOff x="0" y="0"/>
          <a:chExt cx="0" cy="0"/>
        </a:xfrm>
      </p:grpSpPr>
      <p:sp>
        <p:nvSpPr>
          <p:cNvPr id="260" name="Body Level One…"/>
          <p:cNvSpPr txBox="1">
            <a:spLocks noGrp="1"/>
          </p:cNvSpPr>
          <p:nvPr>
            <p:ph type="body" sz="quarter" idx="1"/>
          </p:nvPr>
        </p:nvSpPr>
        <p:spPr>
          <a:xfrm>
            <a:off x="1134663" y="1404847"/>
            <a:ext cx="12022746" cy="1273176"/>
          </a:xfrm>
          <a:prstGeom prst="rect">
            <a:avLst/>
          </a:prstGeom>
        </p:spPr>
        <p:txBody>
          <a:bodyPr lIns="71436" tIns="71436" rIns="71436" bIns="71436" anchor="ctr"/>
          <a:lstStyle>
            <a:lvl1pPr defTabSz="821530">
              <a:defRPr sz="7400" b="1">
                <a:solidFill>
                  <a:srgbClr val="80CCA3"/>
                </a:solidFill>
                <a:latin typeface="Helvetica"/>
                <a:ea typeface="Helvetica"/>
                <a:cs typeface="Helvetica"/>
                <a:sym typeface="Helvetica"/>
              </a:defRPr>
            </a:lvl1pPr>
            <a:lvl2pPr defTabSz="821530">
              <a:defRPr sz="7400" b="1">
                <a:solidFill>
                  <a:srgbClr val="80CCA3"/>
                </a:solidFill>
                <a:latin typeface="Helvetica"/>
                <a:ea typeface="Helvetica"/>
                <a:cs typeface="Helvetica"/>
                <a:sym typeface="Helvetica"/>
              </a:defRPr>
            </a:lvl2pPr>
            <a:lvl3pPr defTabSz="821530">
              <a:defRPr sz="7400" b="1">
                <a:solidFill>
                  <a:srgbClr val="80CCA3"/>
                </a:solidFill>
                <a:latin typeface="Helvetica"/>
                <a:ea typeface="Helvetica"/>
                <a:cs typeface="Helvetica"/>
                <a:sym typeface="Helvetica"/>
              </a:defRPr>
            </a:lvl3pPr>
            <a:lvl4pPr defTabSz="821530">
              <a:defRPr sz="7400" b="1">
                <a:solidFill>
                  <a:srgbClr val="80CCA3"/>
                </a:solidFill>
                <a:latin typeface="Helvetica"/>
                <a:ea typeface="Helvetica"/>
                <a:cs typeface="Helvetica"/>
                <a:sym typeface="Helvetica"/>
              </a:defRPr>
            </a:lvl4pPr>
            <a:lvl5pPr defTabSz="821530">
              <a:defRPr sz="74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61" name="Image"/>
          <p:cNvSpPr>
            <a:spLocks noGrp="1"/>
          </p:cNvSpPr>
          <p:nvPr>
            <p:ph type="pic" idx="13"/>
          </p:nvPr>
        </p:nvSpPr>
        <p:spPr>
          <a:xfrm>
            <a:off x="14069617" y="-28399"/>
            <a:ext cx="10329599" cy="13772799"/>
          </a:xfrm>
          <a:prstGeom prst="rect">
            <a:avLst/>
          </a:prstGeom>
        </p:spPr>
        <p:txBody>
          <a:bodyPr lIns="91439" tIns="45719" rIns="91439" bIns="45719">
            <a:noAutofit/>
          </a:bodyPr>
          <a:lstStyle/>
          <a:p>
            <a:endParaRPr/>
          </a:p>
        </p:txBody>
      </p:sp>
      <p:sp>
        <p:nvSpPr>
          <p:cNvPr id="262" name="Bullet Point 1…"/>
          <p:cNvSpPr txBox="1">
            <a:spLocks noGrp="1"/>
          </p:cNvSpPr>
          <p:nvPr>
            <p:ph type="body" sz="half" idx="14"/>
          </p:nvPr>
        </p:nvSpPr>
        <p:spPr>
          <a:xfrm>
            <a:off x="1116540" y="6744517"/>
            <a:ext cx="12058993" cy="6041772"/>
          </a:xfrm>
          <a:prstGeom prst="rect">
            <a:avLst/>
          </a:prstGeom>
        </p:spPr>
        <p:txBody>
          <a:bodyPr lIns="71436" tIns="71436" rIns="71436" bIns="71436" anchor="ctr"/>
          <a:lstStyle/>
          <a:p>
            <a:pPr marL="780633" indent="-780633" defTabSz="1700783">
              <a:lnSpc>
                <a:spcPct val="81000"/>
              </a:lnSpc>
              <a:spcBef>
                <a:spcPts val="1800"/>
              </a:spcBef>
              <a:buSzPct val="145000"/>
              <a:buChar char="•"/>
              <a:defRPr sz="4100" b="1">
                <a:solidFill>
                  <a:srgbClr val="FFFFFF"/>
                </a:solidFill>
                <a:latin typeface="Helvetica"/>
                <a:ea typeface="Helvetica"/>
                <a:cs typeface="Helvetica"/>
                <a:sym typeface="Helvetica"/>
              </a:defRPr>
            </a:pPr>
            <a:endParaRPr/>
          </a:p>
        </p:txBody>
      </p:sp>
      <p:sp>
        <p:nvSpPr>
          <p:cNvPr id="263"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345534934"/>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Key Facts Slide">
    <p:bg>
      <p:bgPr>
        <a:solidFill>
          <a:srgbClr val="80CCA3"/>
        </a:solidFill>
        <a:effectLst/>
      </p:bgPr>
    </p:bg>
    <p:spTree>
      <p:nvGrpSpPr>
        <p:cNvPr id="1" name=""/>
        <p:cNvGrpSpPr/>
        <p:nvPr/>
      </p:nvGrpSpPr>
      <p:grpSpPr>
        <a:xfrm>
          <a:off x="0" y="0"/>
          <a:ext cx="0" cy="0"/>
          <a:chOff x="0" y="0"/>
          <a:chExt cx="0" cy="0"/>
        </a:xfrm>
      </p:grpSpPr>
      <p:sp>
        <p:nvSpPr>
          <p:cNvPr id="270" name="Section Title"/>
          <p:cNvSpPr txBox="1"/>
          <p:nvPr/>
        </p:nvSpPr>
        <p:spPr>
          <a:xfrm>
            <a:off x="10351361" y="2784451"/>
            <a:ext cx="4973637" cy="1120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6400">
                <a:solidFill>
                  <a:srgbClr val="264462"/>
                </a:solidFill>
              </a:defRPr>
            </a:lvl1pPr>
          </a:lstStyle>
          <a:p>
            <a:r>
              <a:t>Section Title</a:t>
            </a:r>
          </a:p>
        </p:txBody>
      </p:sp>
      <p:sp>
        <p:nvSpPr>
          <p:cNvPr id="271" name="Section Subtitle"/>
          <p:cNvSpPr txBox="1"/>
          <p:nvPr/>
        </p:nvSpPr>
        <p:spPr>
          <a:xfrm>
            <a:off x="10393464" y="3881305"/>
            <a:ext cx="4109085" cy="7876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spcBef>
                <a:spcPts val="5900"/>
              </a:spcBef>
              <a:defRPr sz="4400" b="0">
                <a:solidFill>
                  <a:srgbClr val="264462"/>
                </a:solidFill>
                <a:latin typeface="+mn-lt"/>
                <a:ea typeface="+mn-ea"/>
                <a:cs typeface="+mn-cs"/>
                <a:sym typeface="Helvetica Neue"/>
              </a:defRPr>
            </a:lvl1pPr>
          </a:lstStyle>
          <a:p>
            <a:r>
              <a:t>Section Subtitle</a:t>
            </a:r>
          </a:p>
        </p:txBody>
      </p:sp>
      <p:sp>
        <p:nvSpPr>
          <p:cNvPr id="272" name="Section Title"/>
          <p:cNvSpPr txBox="1"/>
          <p:nvPr/>
        </p:nvSpPr>
        <p:spPr>
          <a:xfrm>
            <a:off x="10351361" y="5867192"/>
            <a:ext cx="4973637" cy="1120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6400">
                <a:solidFill>
                  <a:srgbClr val="264462"/>
                </a:solidFill>
              </a:defRPr>
            </a:lvl1pPr>
          </a:lstStyle>
          <a:p>
            <a:r>
              <a:t>Section Title</a:t>
            </a:r>
          </a:p>
        </p:txBody>
      </p:sp>
      <p:sp>
        <p:nvSpPr>
          <p:cNvPr id="273" name="Section Subtitle"/>
          <p:cNvSpPr txBox="1"/>
          <p:nvPr/>
        </p:nvSpPr>
        <p:spPr>
          <a:xfrm>
            <a:off x="10393464" y="6964044"/>
            <a:ext cx="4109085" cy="7876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spcBef>
                <a:spcPts val="5900"/>
              </a:spcBef>
              <a:defRPr sz="4400" b="0">
                <a:solidFill>
                  <a:srgbClr val="264462"/>
                </a:solidFill>
                <a:latin typeface="+mn-lt"/>
                <a:ea typeface="+mn-ea"/>
                <a:cs typeface="+mn-cs"/>
                <a:sym typeface="Helvetica Neue"/>
              </a:defRPr>
            </a:lvl1pPr>
          </a:lstStyle>
          <a:p>
            <a:r>
              <a:t>Section Subtitle</a:t>
            </a:r>
          </a:p>
        </p:txBody>
      </p:sp>
      <p:sp>
        <p:nvSpPr>
          <p:cNvPr id="274" name="Section Title"/>
          <p:cNvSpPr txBox="1"/>
          <p:nvPr/>
        </p:nvSpPr>
        <p:spPr>
          <a:xfrm>
            <a:off x="10351361" y="8949932"/>
            <a:ext cx="4973637" cy="1120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6400">
                <a:solidFill>
                  <a:srgbClr val="264462"/>
                </a:solidFill>
              </a:defRPr>
            </a:lvl1pPr>
          </a:lstStyle>
          <a:p>
            <a:r>
              <a:t>Section Title</a:t>
            </a:r>
          </a:p>
        </p:txBody>
      </p:sp>
      <p:sp>
        <p:nvSpPr>
          <p:cNvPr id="275" name="Section Subtitle"/>
          <p:cNvSpPr txBox="1"/>
          <p:nvPr/>
        </p:nvSpPr>
        <p:spPr>
          <a:xfrm>
            <a:off x="10393464" y="10046784"/>
            <a:ext cx="4109085" cy="7876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spcBef>
                <a:spcPts val="5900"/>
              </a:spcBef>
              <a:defRPr sz="4400" b="0">
                <a:solidFill>
                  <a:srgbClr val="264462"/>
                </a:solidFill>
                <a:latin typeface="+mn-lt"/>
                <a:ea typeface="+mn-ea"/>
                <a:cs typeface="+mn-cs"/>
                <a:sym typeface="Helvetica Neue"/>
              </a:defRPr>
            </a:lvl1pPr>
          </a:lstStyle>
          <a:p>
            <a:r>
              <a:t>Section Subtitle</a:t>
            </a:r>
          </a:p>
        </p:txBody>
      </p:sp>
      <p:sp>
        <p:nvSpPr>
          <p:cNvPr id="276" name="Rectangle"/>
          <p:cNvSpPr/>
          <p:nvPr/>
        </p:nvSpPr>
        <p:spPr>
          <a:xfrm>
            <a:off x="8570173" y="9507"/>
            <a:ext cx="15883818" cy="13696986"/>
          </a:xfrm>
          <a:prstGeom prst="rect">
            <a:avLst/>
          </a:prstGeom>
          <a:solidFill>
            <a:srgbClr val="264462"/>
          </a:solidFill>
          <a:ln w="12700">
            <a:miter lim="400000"/>
          </a:ln>
        </p:spPr>
        <p:txBody>
          <a:bodyPr lIns="71436" tIns="71436" rIns="71436" bIns="71436" anchor="ctr"/>
          <a:lstStyle/>
          <a:p>
            <a:pPr>
              <a:defRPr sz="3000" b="0">
                <a:solidFill>
                  <a:srgbClr val="264462"/>
                </a:solidFill>
                <a:latin typeface="Helvetica Neue Medium"/>
                <a:ea typeface="Helvetica Neue Medium"/>
                <a:cs typeface="Helvetica Neue Medium"/>
                <a:sym typeface="Helvetica Neue Medium"/>
              </a:defRPr>
            </a:pPr>
            <a:endParaRPr/>
          </a:p>
        </p:txBody>
      </p:sp>
      <p:sp>
        <p:nvSpPr>
          <p:cNvPr id="277" name="Body Level One…"/>
          <p:cNvSpPr txBox="1">
            <a:spLocks noGrp="1"/>
          </p:cNvSpPr>
          <p:nvPr>
            <p:ph type="body" sz="quarter" idx="1"/>
          </p:nvPr>
        </p:nvSpPr>
        <p:spPr>
          <a:xfrm>
            <a:off x="10853491" y="851332"/>
            <a:ext cx="1102037" cy="2187577"/>
          </a:xfrm>
          <a:prstGeom prst="rect">
            <a:avLst/>
          </a:prstGeom>
        </p:spPr>
        <p:txBody>
          <a:bodyPr lIns="71436" tIns="71436" rIns="71436" bIns="71436" anchor="ctr"/>
          <a:lstStyle>
            <a:lvl1pPr algn="ctr" defTabSz="821530">
              <a:defRPr sz="13400" b="1">
                <a:solidFill>
                  <a:srgbClr val="80CCA3"/>
                </a:solidFill>
                <a:latin typeface="Helvetica"/>
                <a:ea typeface="Helvetica"/>
                <a:cs typeface="Helvetica"/>
                <a:sym typeface="Helvetica"/>
              </a:defRPr>
            </a:lvl1pPr>
            <a:lvl2pPr algn="ctr" defTabSz="821530">
              <a:defRPr sz="13400" b="1">
                <a:solidFill>
                  <a:srgbClr val="80CCA3"/>
                </a:solidFill>
                <a:latin typeface="Helvetica"/>
                <a:ea typeface="Helvetica"/>
                <a:cs typeface="Helvetica"/>
                <a:sym typeface="Helvetica"/>
              </a:defRPr>
            </a:lvl2pPr>
            <a:lvl3pPr algn="ctr" defTabSz="821530">
              <a:defRPr sz="13400" b="1">
                <a:solidFill>
                  <a:srgbClr val="80CCA3"/>
                </a:solidFill>
                <a:latin typeface="Helvetica"/>
                <a:ea typeface="Helvetica"/>
                <a:cs typeface="Helvetica"/>
                <a:sym typeface="Helvetica"/>
              </a:defRPr>
            </a:lvl3pPr>
            <a:lvl4pPr algn="ctr" defTabSz="821530">
              <a:defRPr sz="13400" b="1">
                <a:solidFill>
                  <a:srgbClr val="80CCA3"/>
                </a:solidFill>
                <a:latin typeface="Helvetica"/>
                <a:ea typeface="Helvetica"/>
                <a:cs typeface="Helvetica"/>
                <a:sym typeface="Helvetica"/>
              </a:defRPr>
            </a:lvl4pPr>
            <a:lvl5pPr algn="ctr" defTabSz="821530">
              <a:defRPr sz="134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78" name="Rectangle 5"/>
          <p:cNvSpPr txBox="1">
            <a:spLocks noGrp="1"/>
          </p:cNvSpPr>
          <p:nvPr>
            <p:ph type="body" sz="quarter" idx="13"/>
          </p:nvPr>
        </p:nvSpPr>
        <p:spPr>
          <a:xfrm>
            <a:off x="14440326" y="1567295"/>
            <a:ext cx="8097058" cy="650241"/>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pic>
        <p:nvPicPr>
          <p:cNvPr id="279" name="Logo - White.pdf" descr="Logo - White.pdf"/>
          <p:cNvPicPr>
            <a:picLocks noChangeAspect="1"/>
          </p:cNvPicPr>
          <p:nvPr/>
        </p:nvPicPr>
        <p:blipFill>
          <a:blip r:embed="rId2"/>
          <a:srcRect l="51604"/>
          <a:stretch>
            <a:fillRect/>
          </a:stretch>
        </p:blipFill>
        <p:spPr>
          <a:xfrm>
            <a:off x="-32311" y="1527858"/>
            <a:ext cx="5260545" cy="10660285"/>
          </a:xfrm>
          <a:prstGeom prst="rect">
            <a:avLst/>
          </a:prstGeom>
          <a:ln w="12700">
            <a:miter lim="400000"/>
          </a:ln>
        </p:spPr>
      </p:pic>
      <p:sp>
        <p:nvSpPr>
          <p:cNvPr id="280" name="Slide Heading"/>
          <p:cNvSpPr txBox="1">
            <a:spLocks noGrp="1"/>
          </p:cNvSpPr>
          <p:nvPr>
            <p:ph type="body" sz="quarter" idx="14"/>
          </p:nvPr>
        </p:nvSpPr>
        <p:spPr>
          <a:xfrm>
            <a:off x="2264778" y="5700712"/>
            <a:ext cx="3703731" cy="2314577"/>
          </a:xfrm>
          <a:prstGeom prst="rect">
            <a:avLst/>
          </a:prstGeom>
        </p:spPr>
        <p:txBody>
          <a:bodyPr lIns="71436" tIns="71436" rIns="71436" bIns="71436" anchor="ctr"/>
          <a:lstStyle/>
          <a:p>
            <a:pPr algn="ctr" defTabSz="821530">
              <a:lnSpc>
                <a:spcPct val="90000"/>
              </a:lnSpc>
              <a:defRPr sz="7500" b="1">
                <a:solidFill>
                  <a:srgbClr val="264462"/>
                </a:solidFill>
                <a:latin typeface="Helvetica"/>
                <a:ea typeface="Helvetica"/>
                <a:cs typeface="Helvetica"/>
                <a:sym typeface="Helvetica"/>
              </a:defRPr>
            </a:pPr>
            <a:endParaRPr/>
          </a:p>
        </p:txBody>
      </p:sp>
      <p:sp>
        <p:nvSpPr>
          <p:cNvPr id="281" name="2"/>
          <p:cNvSpPr txBox="1">
            <a:spLocks noGrp="1"/>
          </p:cNvSpPr>
          <p:nvPr>
            <p:ph type="body" sz="quarter" idx="15"/>
          </p:nvPr>
        </p:nvSpPr>
        <p:spPr>
          <a:xfrm>
            <a:off x="10853491" y="3280850"/>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282" name="Rectangle 5"/>
          <p:cNvSpPr txBox="1">
            <a:spLocks noGrp="1"/>
          </p:cNvSpPr>
          <p:nvPr>
            <p:ph type="body" sz="quarter" idx="16"/>
          </p:nvPr>
        </p:nvSpPr>
        <p:spPr>
          <a:xfrm>
            <a:off x="14440326" y="3996813"/>
            <a:ext cx="8097058" cy="650241"/>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sp>
        <p:nvSpPr>
          <p:cNvPr id="283" name="3"/>
          <p:cNvSpPr txBox="1">
            <a:spLocks noGrp="1"/>
          </p:cNvSpPr>
          <p:nvPr>
            <p:ph type="body" sz="quarter" idx="17"/>
          </p:nvPr>
        </p:nvSpPr>
        <p:spPr>
          <a:xfrm>
            <a:off x="10853491" y="5745629"/>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284" name="Rectangle 5"/>
          <p:cNvSpPr txBox="1">
            <a:spLocks noGrp="1"/>
          </p:cNvSpPr>
          <p:nvPr>
            <p:ph type="body" sz="quarter" idx="18"/>
          </p:nvPr>
        </p:nvSpPr>
        <p:spPr>
          <a:xfrm>
            <a:off x="14440326" y="6461592"/>
            <a:ext cx="8097058" cy="650241"/>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sp>
        <p:nvSpPr>
          <p:cNvPr id="285" name="4"/>
          <p:cNvSpPr txBox="1">
            <a:spLocks noGrp="1"/>
          </p:cNvSpPr>
          <p:nvPr>
            <p:ph type="body" sz="quarter" idx="19"/>
          </p:nvPr>
        </p:nvSpPr>
        <p:spPr>
          <a:xfrm>
            <a:off x="10853491" y="8211360"/>
            <a:ext cx="1102037" cy="2187576"/>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286" name="Rectangle 5"/>
          <p:cNvSpPr txBox="1">
            <a:spLocks noGrp="1"/>
          </p:cNvSpPr>
          <p:nvPr>
            <p:ph type="body" sz="quarter" idx="20"/>
          </p:nvPr>
        </p:nvSpPr>
        <p:spPr>
          <a:xfrm>
            <a:off x="14440326" y="8927323"/>
            <a:ext cx="8097058" cy="650242"/>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sp>
        <p:nvSpPr>
          <p:cNvPr id="287" name="5"/>
          <p:cNvSpPr txBox="1">
            <a:spLocks noGrp="1"/>
          </p:cNvSpPr>
          <p:nvPr>
            <p:ph type="body" sz="quarter" idx="21"/>
          </p:nvPr>
        </p:nvSpPr>
        <p:spPr>
          <a:xfrm>
            <a:off x="10853491" y="10677091"/>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288" name="Rectangle 5"/>
          <p:cNvSpPr txBox="1">
            <a:spLocks noGrp="1"/>
          </p:cNvSpPr>
          <p:nvPr>
            <p:ph type="body" sz="quarter" idx="22"/>
          </p:nvPr>
        </p:nvSpPr>
        <p:spPr>
          <a:xfrm>
            <a:off x="14440326" y="11393054"/>
            <a:ext cx="8097058" cy="650242"/>
          </a:xfrm>
          <a:prstGeom prst="rect">
            <a:avLst/>
          </a:prstGeom>
        </p:spPr>
        <p:txBody>
          <a:bodyPr lIns="45718" tIns="45718" rIns="45718" bIns="45718"/>
          <a:lstStyle/>
          <a:p>
            <a:pPr defTabSz="821530">
              <a:defRPr sz="3700" b="1">
                <a:solidFill>
                  <a:srgbClr val="FFFFFF"/>
                </a:solidFill>
                <a:latin typeface="Helvetica"/>
                <a:ea typeface="Helvetica"/>
                <a:cs typeface="Helvetica"/>
                <a:sym typeface="Helvetica"/>
              </a:defRPr>
            </a:pPr>
            <a:endParaRPr/>
          </a:p>
        </p:txBody>
      </p:sp>
      <p:sp>
        <p:nvSpPr>
          <p:cNvPr id="28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695881032"/>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Key Facts Slide (Print Friendly)">
    <p:spTree>
      <p:nvGrpSpPr>
        <p:cNvPr id="1" name=""/>
        <p:cNvGrpSpPr/>
        <p:nvPr/>
      </p:nvGrpSpPr>
      <p:grpSpPr>
        <a:xfrm>
          <a:off x="0" y="0"/>
          <a:ext cx="0" cy="0"/>
          <a:chOff x="0" y="0"/>
          <a:chExt cx="0" cy="0"/>
        </a:xfrm>
      </p:grpSpPr>
      <p:sp>
        <p:nvSpPr>
          <p:cNvPr id="296" name="Body Level One…"/>
          <p:cNvSpPr txBox="1">
            <a:spLocks noGrp="1"/>
          </p:cNvSpPr>
          <p:nvPr>
            <p:ph type="body" sz="quarter" idx="1"/>
          </p:nvPr>
        </p:nvSpPr>
        <p:spPr>
          <a:xfrm>
            <a:off x="10853491" y="851332"/>
            <a:ext cx="1102037" cy="2187577"/>
          </a:xfrm>
          <a:prstGeom prst="rect">
            <a:avLst/>
          </a:prstGeom>
        </p:spPr>
        <p:txBody>
          <a:bodyPr lIns="71436" tIns="71436" rIns="71436" bIns="71436" anchor="ctr"/>
          <a:lstStyle>
            <a:lvl1pPr algn="ctr" defTabSz="821530">
              <a:defRPr sz="13400" b="1">
                <a:solidFill>
                  <a:srgbClr val="80CCA3"/>
                </a:solidFill>
                <a:latin typeface="Helvetica"/>
                <a:ea typeface="Helvetica"/>
                <a:cs typeface="Helvetica"/>
                <a:sym typeface="Helvetica"/>
              </a:defRPr>
            </a:lvl1pPr>
            <a:lvl2pPr algn="ctr" defTabSz="821530">
              <a:defRPr sz="13400" b="1">
                <a:solidFill>
                  <a:srgbClr val="80CCA3"/>
                </a:solidFill>
                <a:latin typeface="Helvetica"/>
                <a:ea typeface="Helvetica"/>
                <a:cs typeface="Helvetica"/>
                <a:sym typeface="Helvetica"/>
              </a:defRPr>
            </a:lvl2pPr>
            <a:lvl3pPr algn="ctr" defTabSz="821530">
              <a:defRPr sz="13400" b="1">
                <a:solidFill>
                  <a:srgbClr val="80CCA3"/>
                </a:solidFill>
                <a:latin typeface="Helvetica"/>
                <a:ea typeface="Helvetica"/>
                <a:cs typeface="Helvetica"/>
                <a:sym typeface="Helvetica"/>
              </a:defRPr>
            </a:lvl3pPr>
            <a:lvl4pPr algn="ctr" defTabSz="821530">
              <a:defRPr sz="13400" b="1">
                <a:solidFill>
                  <a:srgbClr val="80CCA3"/>
                </a:solidFill>
                <a:latin typeface="Helvetica"/>
                <a:ea typeface="Helvetica"/>
                <a:cs typeface="Helvetica"/>
                <a:sym typeface="Helvetica"/>
              </a:defRPr>
            </a:lvl4pPr>
            <a:lvl5pPr algn="ctr" defTabSz="821530">
              <a:defRPr sz="134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97" name="Rectangle 5"/>
          <p:cNvSpPr txBox="1">
            <a:spLocks noGrp="1"/>
          </p:cNvSpPr>
          <p:nvPr>
            <p:ph type="body" sz="quarter" idx="13"/>
          </p:nvPr>
        </p:nvSpPr>
        <p:spPr>
          <a:xfrm>
            <a:off x="14440326" y="1567295"/>
            <a:ext cx="8097058" cy="650241"/>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298" name="Slide Heading"/>
          <p:cNvSpPr txBox="1">
            <a:spLocks noGrp="1"/>
          </p:cNvSpPr>
          <p:nvPr>
            <p:ph type="body" sz="quarter" idx="14"/>
          </p:nvPr>
        </p:nvSpPr>
        <p:spPr>
          <a:xfrm>
            <a:off x="3354027" y="5700712"/>
            <a:ext cx="3703731" cy="2314577"/>
          </a:xfrm>
          <a:prstGeom prst="rect">
            <a:avLst/>
          </a:prstGeom>
        </p:spPr>
        <p:txBody>
          <a:bodyPr lIns="71436" tIns="71436" rIns="71436" bIns="71436" anchor="ctr"/>
          <a:lstStyle/>
          <a:p>
            <a:pPr algn="ctr" defTabSz="821530">
              <a:lnSpc>
                <a:spcPct val="90000"/>
              </a:lnSpc>
              <a:defRPr sz="7500" b="1">
                <a:solidFill>
                  <a:srgbClr val="264462"/>
                </a:solidFill>
                <a:latin typeface="Helvetica"/>
                <a:ea typeface="Helvetica"/>
                <a:cs typeface="Helvetica"/>
                <a:sym typeface="Helvetica"/>
              </a:defRPr>
            </a:pPr>
            <a:endParaRPr/>
          </a:p>
        </p:txBody>
      </p:sp>
      <p:sp>
        <p:nvSpPr>
          <p:cNvPr id="299" name="2"/>
          <p:cNvSpPr txBox="1">
            <a:spLocks noGrp="1"/>
          </p:cNvSpPr>
          <p:nvPr>
            <p:ph type="body" sz="quarter" idx="15"/>
          </p:nvPr>
        </p:nvSpPr>
        <p:spPr>
          <a:xfrm>
            <a:off x="10853491" y="3280850"/>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300" name="Rectangle 5"/>
          <p:cNvSpPr txBox="1">
            <a:spLocks noGrp="1"/>
          </p:cNvSpPr>
          <p:nvPr>
            <p:ph type="body" sz="quarter" idx="16"/>
          </p:nvPr>
        </p:nvSpPr>
        <p:spPr>
          <a:xfrm>
            <a:off x="14440326" y="3996813"/>
            <a:ext cx="8097058" cy="650241"/>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301" name="3"/>
          <p:cNvSpPr txBox="1">
            <a:spLocks noGrp="1"/>
          </p:cNvSpPr>
          <p:nvPr>
            <p:ph type="body" sz="quarter" idx="17"/>
          </p:nvPr>
        </p:nvSpPr>
        <p:spPr>
          <a:xfrm>
            <a:off x="10853491" y="5745629"/>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302" name="Rectangle 5"/>
          <p:cNvSpPr txBox="1">
            <a:spLocks noGrp="1"/>
          </p:cNvSpPr>
          <p:nvPr>
            <p:ph type="body" sz="quarter" idx="18"/>
          </p:nvPr>
        </p:nvSpPr>
        <p:spPr>
          <a:xfrm>
            <a:off x="14440326" y="6461592"/>
            <a:ext cx="8097058" cy="650241"/>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303" name="4"/>
          <p:cNvSpPr txBox="1">
            <a:spLocks noGrp="1"/>
          </p:cNvSpPr>
          <p:nvPr>
            <p:ph type="body" sz="quarter" idx="19"/>
          </p:nvPr>
        </p:nvSpPr>
        <p:spPr>
          <a:xfrm>
            <a:off x="10853491" y="8211360"/>
            <a:ext cx="1102037" cy="2187576"/>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304" name="Rectangle 5"/>
          <p:cNvSpPr txBox="1">
            <a:spLocks noGrp="1"/>
          </p:cNvSpPr>
          <p:nvPr>
            <p:ph type="body" sz="quarter" idx="20"/>
          </p:nvPr>
        </p:nvSpPr>
        <p:spPr>
          <a:xfrm>
            <a:off x="14440326" y="8927323"/>
            <a:ext cx="8097058" cy="650242"/>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305" name="5"/>
          <p:cNvSpPr txBox="1">
            <a:spLocks noGrp="1"/>
          </p:cNvSpPr>
          <p:nvPr>
            <p:ph type="body" sz="quarter" idx="21"/>
          </p:nvPr>
        </p:nvSpPr>
        <p:spPr>
          <a:xfrm>
            <a:off x="10853491" y="10677091"/>
            <a:ext cx="1102037" cy="2187577"/>
          </a:xfrm>
          <a:prstGeom prst="rect">
            <a:avLst/>
          </a:prstGeom>
        </p:spPr>
        <p:txBody>
          <a:bodyPr lIns="71436" tIns="71436" rIns="71436" bIns="71436" anchor="ctr"/>
          <a:lstStyle/>
          <a:p>
            <a:pPr algn="ctr" defTabSz="821530">
              <a:defRPr sz="13400" b="1">
                <a:solidFill>
                  <a:srgbClr val="80CCA3"/>
                </a:solidFill>
                <a:latin typeface="Helvetica"/>
                <a:ea typeface="Helvetica"/>
                <a:cs typeface="Helvetica"/>
                <a:sym typeface="Helvetica"/>
              </a:defRPr>
            </a:pPr>
            <a:endParaRPr/>
          </a:p>
        </p:txBody>
      </p:sp>
      <p:sp>
        <p:nvSpPr>
          <p:cNvPr id="306" name="Rectangle 5"/>
          <p:cNvSpPr txBox="1">
            <a:spLocks noGrp="1"/>
          </p:cNvSpPr>
          <p:nvPr>
            <p:ph type="body" sz="quarter" idx="22"/>
          </p:nvPr>
        </p:nvSpPr>
        <p:spPr>
          <a:xfrm>
            <a:off x="14440326" y="11393054"/>
            <a:ext cx="8097058" cy="650242"/>
          </a:xfrm>
          <a:prstGeom prst="rect">
            <a:avLst/>
          </a:prstGeom>
        </p:spPr>
        <p:txBody>
          <a:bodyPr lIns="45718" tIns="45718" rIns="45718" bIns="45718"/>
          <a:lstStyle/>
          <a:p>
            <a:pPr defTabSz="821530">
              <a:defRPr sz="3700">
                <a:solidFill>
                  <a:srgbClr val="264462"/>
                </a:solidFill>
                <a:latin typeface="Helvetica"/>
                <a:ea typeface="Helvetica"/>
                <a:cs typeface="Helvetica"/>
                <a:sym typeface="Helvetica"/>
              </a:defRPr>
            </a:pPr>
            <a:endParaRPr/>
          </a:p>
        </p:txBody>
      </p:sp>
      <p:sp>
        <p:nvSpPr>
          <p:cNvPr id="307" name="Line"/>
          <p:cNvSpPr>
            <a:spLocks noGrp="1"/>
          </p:cNvSpPr>
          <p:nvPr>
            <p:ph type="body" sz="quarter" idx="23"/>
          </p:nvPr>
        </p:nvSpPr>
        <p:spPr>
          <a:xfrm rot="10800000">
            <a:off x="9082507" y="1389015"/>
            <a:ext cx="2" cy="109008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a:ln w="101600">
            <a:solidFill>
              <a:srgbClr val="80CCA3"/>
            </a:solidFill>
          </a:ln>
        </p:spPr>
        <p:txBody>
          <a:bodyPr lIns="71436" tIns="71436" rIns="71436" bIns="71436" anchor="ctr"/>
          <a:lstStyle/>
          <a:p>
            <a:endParaRPr/>
          </a:p>
        </p:txBody>
      </p:sp>
      <p:sp>
        <p:nvSpPr>
          <p:cNvPr id="30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514865903"/>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Text and Image Slide">
    <p:bg>
      <p:bgPr>
        <a:solidFill>
          <a:srgbClr val="FFFDED"/>
        </a:solidFill>
        <a:effectLst/>
      </p:bgPr>
    </p:bg>
    <p:spTree>
      <p:nvGrpSpPr>
        <p:cNvPr id="1" name=""/>
        <p:cNvGrpSpPr/>
        <p:nvPr/>
      </p:nvGrpSpPr>
      <p:grpSpPr>
        <a:xfrm>
          <a:off x="0" y="0"/>
          <a:ext cx="0" cy="0"/>
          <a:chOff x="0" y="0"/>
          <a:chExt cx="0" cy="0"/>
        </a:xfrm>
      </p:grpSpPr>
      <p:sp>
        <p:nvSpPr>
          <p:cNvPr id="315" name="Rectangle"/>
          <p:cNvSpPr/>
          <p:nvPr/>
        </p:nvSpPr>
        <p:spPr>
          <a:xfrm>
            <a:off x="-18254" y="6946107"/>
            <a:ext cx="24420508" cy="6814227"/>
          </a:xfrm>
          <a:prstGeom prst="rect">
            <a:avLst/>
          </a:prstGeom>
          <a:solidFill>
            <a:srgbClr val="264462"/>
          </a:solidFill>
          <a:ln w="12700">
            <a:miter lim="400000"/>
          </a:ln>
        </p:spPr>
        <p:txBody>
          <a:bodyPr lIns="71436" tIns="71436" rIns="71436" bIns="71436"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316" name="Image"/>
          <p:cNvSpPr>
            <a:spLocks noGrp="1"/>
          </p:cNvSpPr>
          <p:nvPr>
            <p:ph type="pic" sz="quarter" idx="13"/>
          </p:nvPr>
        </p:nvSpPr>
        <p:spPr>
          <a:xfrm>
            <a:off x="1119821" y="3923191"/>
            <a:ext cx="4949082" cy="6598775"/>
          </a:xfrm>
          <a:prstGeom prst="rect">
            <a:avLst/>
          </a:prstGeom>
        </p:spPr>
        <p:txBody>
          <a:bodyPr lIns="91439" tIns="45719" rIns="91439" bIns="45719">
            <a:noAutofit/>
          </a:bodyPr>
          <a:lstStyle/>
          <a:p>
            <a:endParaRPr/>
          </a:p>
        </p:txBody>
      </p:sp>
      <p:sp>
        <p:nvSpPr>
          <p:cNvPr id="317" name="Body Level One…"/>
          <p:cNvSpPr txBox="1">
            <a:spLocks noGrp="1"/>
          </p:cNvSpPr>
          <p:nvPr>
            <p:ph type="body" sz="quarter" idx="1"/>
          </p:nvPr>
        </p:nvSpPr>
        <p:spPr>
          <a:xfrm>
            <a:off x="1860169" y="11998714"/>
            <a:ext cx="3468386" cy="396242"/>
          </a:xfrm>
          <a:prstGeom prst="rect">
            <a:avLst/>
          </a:prstGeom>
        </p:spPr>
        <p:txBody>
          <a:bodyPr lIns="45718" tIns="45718" rIns="45718" bIns="45718"/>
          <a:lstStyle>
            <a:lvl1pPr algn="ctr" defTabSz="821530">
              <a:defRPr sz="2000" b="1">
                <a:solidFill>
                  <a:srgbClr val="FFFDED"/>
                </a:solidFill>
                <a:latin typeface="Helvetica"/>
                <a:ea typeface="Helvetica"/>
                <a:cs typeface="Helvetica"/>
                <a:sym typeface="Helvetica"/>
              </a:defRPr>
            </a:lvl1pPr>
            <a:lvl2pPr algn="ctr" defTabSz="821530">
              <a:defRPr sz="2000" b="1">
                <a:solidFill>
                  <a:srgbClr val="FFFDED"/>
                </a:solidFill>
                <a:latin typeface="Helvetica"/>
                <a:ea typeface="Helvetica"/>
                <a:cs typeface="Helvetica"/>
                <a:sym typeface="Helvetica"/>
              </a:defRPr>
            </a:lvl2pPr>
            <a:lvl3pPr algn="ctr" defTabSz="821530">
              <a:defRPr sz="2000" b="1">
                <a:solidFill>
                  <a:srgbClr val="FFFDED"/>
                </a:solidFill>
                <a:latin typeface="Helvetica"/>
                <a:ea typeface="Helvetica"/>
                <a:cs typeface="Helvetica"/>
                <a:sym typeface="Helvetica"/>
              </a:defRPr>
            </a:lvl3pPr>
            <a:lvl4pPr algn="ctr" defTabSz="821530">
              <a:defRPr sz="2000" b="1">
                <a:solidFill>
                  <a:srgbClr val="FFFDED"/>
                </a:solidFill>
                <a:latin typeface="Helvetica"/>
                <a:ea typeface="Helvetica"/>
                <a:cs typeface="Helvetica"/>
                <a:sym typeface="Helvetica"/>
              </a:defRPr>
            </a:lvl4pPr>
            <a:lvl5pPr algn="ctr" defTabSz="821530">
              <a:defRPr sz="2000" b="1">
                <a:solidFill>
                  <a:srgbClr val="FFFDED"/>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318" name="Rectangle 14"/>
          <p:cNvSpPr txBox="1">
            <a:spLocks noGrp="1"/>
          </p:cNvSpPr>
          <p:nvPr>
            <p:ph type="body" sz="quarter" idx="14"/>
          </p:nvPr>
        </p:nvSpPr>
        <p:spPr>
          <a:xfrm>
            <a:off x="2290268" y="11444995"/>
            <a:ext cx="2742462" cy="497841"/>
          </a:xfrm>
          <a:prstGeom prst="rect">
            <a:avLst/>
          </a:prstGeom>
        </p:spPr>
        <p:txBody>
          <a:bodyPr lIns="45718" tIns="45718" rIns="45718" bIns="45718"/>
          <a:lstStyle/>
          <a:p>
            <a:pPr algn="ctr" defTabSz="821530">
              <a:defRPr sz="2700" b="1">
                <a:solidFill>
                  <a:srgbClr val="FFFDED"/>
                </a:solidFill>
                <a:latin typeface="Helvetica"/>
                <a:ea typeface="Helvetica"/>
                <a:cs typeface="Helvetica"/>
                <a:sym typeface="Helvetica"/>
              </a:defRPr>
            </a:pPr>
            <a:endParaRPr/>
          </a:p>
        </p:txBody>
      </p:sp>
      <p:sp>
        <p:nvSpPr>
          <p:cNvPr id="319" name="Rectangle 21"/>
          <p:cNvSpPr txBox="1">
            <a:spLocks noGrp="1"/>
          </p:cNvSpPr>
          <p:nvPr>
            <p:ph type="body" sz="quarter" idx="15"/>
          </p:nvPr>
        </p:nvSpPr>
        <p:spPr>
          <a:xfrm>
            <a:off x="1070599" y="1013049"/>
            <a:ext cx="15457469" cy="1412243"/>
          </a:xfrm>
          <a:prstGeom prst="rect">
            <a:avLst/>
          </a:prstGeom>
        </p:spPr>
        <p:txBody>
          <a:bodyPr lIns="45718" tIns="45718" rIns="45718" bIns="45718"/>
          <a:lstStyle/>
          <a:p>
            <a:pPr defTabSz="821530">
              <a:defRPr sz="8700" b="1">
                <a:solidFill>
                  <a:srgbClr val="264462"/>
                </a:solidFill>
                <a:latin typeface="Helvetica"/>
                <a:ea typeface="Helvetica"/>
                <a:cs typeface="Helvetica"/>
                <a:sym typeface="Helvetica"/>
              </a:defRPr>
            </a:pPr>
            <a:endParaRPr/>
          </a:p>
        </p:txBody>
      </p:sp>
      <p:sp>
        <p:nvSpPr>
          <p:cNvPr id="320" name="Rectangle 28"/>
          <p:cNvSpPr txBox="1">
            <a:spLocks noGrp="1"/>
          </p:cNvSpPr>
          <p:nvPr>
            <p:ph type="body" sz="quarter" idx="16"/>
          </p:nvPr>
        </p:nvSpPr>
        <p:spPr>
          <a:xfrm>
            <a:off x="1466558" y="10761736"/>
            <a:ext cx="4255608"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21" name="01"/>
          <p:cNvSpPr txBox="1">
            <a:spLocks noGrp="1"/>
          </p:cNvSpPr>
          <p:nvPr>
            <p:ph type="body" sz="quarter" idx="17"/>
          </p:nvPr>
        </p:nvSpPr>
        <p:spPr>
          <a:xfrm>
            <a:off x="2641849"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22" name="Image"/>
          <p:cNvSpPr>
            <a:spLocks noGrp="1"/>
          </p:cNvSpPr>
          <p:nvPr>
            <p:ph type="pic" sz="quarter" idx="18"/>
          </p:nvPr>
        </p:nvSpPr>
        <p:spPr>
          <a:xfrm>
            <a:off x="6906490" y="3923191"/>
            <a:ext cx="4949081" cy="6598775"/>
          </a:xfrm>
          <a:prstGeom prst="rect">
            <a:avLst/>
          </a:prstGeom>
        </p:spPr>
        <p:txBody>
          <a:bodyPr lIns="91439" tIns="45719" rIns="91439" bIns="45719">
            <a:noAutofit/>
          </a:bodyPr>
          <a:lstStyle/>
          <a:p>
            <a:endParaRPr/>
          </a:p>
        </p:txBody>
      </p:sp>
      <p:sp>
        <p:nvSpPr>
          <p:cNvPr id="323" name="Image"/>
          <p:cNvSpPr>
            <a:spLocks noGrp="1"/>
          </p:cNvSpPr>
          <p:nvPr>
            <p:ph type="pic" sz="quarter" idx="19"/>
          </p:nvPr>
        </p:nvSpPr>
        <p:spPr>
          <a:xfrm>
            <a:off x="12642205" y="3923191"/>
            <a:ext cx="4949079" cy="6598775"/>
          </a:xfrm>
          <a:prstGeom prst="rect">
            <a:avLst/>
          </a:prstGeom>
        </p:spPr>
        <p:txBody>
          <a:bodyPr lIns="91439" tIns="45719" rIns="91439" bIns="45719">
            <a:noAutofit/>
          </a:bodyPr>
          <a:lstStyle/>
          <a:p>
            <a:endParaRPr/>
          </a:p>
        </p:txBody>
      </p:sp>
      <p:sp>
        <p:nvSpPr>
          <p:cNvPr id="324" name="Image"/>
          <p:cNvSpPr>
            <a:spLocks noGrp="1"/>
          </p:cNvSpPr>
          <p:nvPr>
            <p:ph type="pic" sz="quarter" idx="20"/>
          </p:nvPr>
        </p:nvSpPr>
        <p:spPr>
          <a:xfrm>
            <a:off x="18377920" y="3923191"/>
            <a:ext cx="4949081" cy="6598775"/>
          </a:xfrm>
          <a:prstGeom prst="rect">
            <a:avLst/>
          </a:prstGeom>
        </p:spPr>
        <p:txBody>
          <a:bodyPr lIns="91439" tIns="45719" rIns="91439" bIns="45719">
            <a:noAutofit/>
          </a:bodyPr>
          <a:lstStyle/>
          <a:p>
            <a:endParaRPr/>
          </a:p>
        </p:txBody>
      </p:sp>
      <p:sp>
        <p:nvSpPr>
          <p:cNvPr id="325" name="02"/>
          <p:cNvSpPr txBox="1">
            <a:spLocks noGrp="1"/>
          </p:cNvSpPr>
          <p:nvPr>
            <p:ph type="body" sz="quarter" idx="21"/>
          </p:nvPr>
        </p:nvSpPr>
        <p:spPr>
          <a:xfrm>
            <a:off x="8262591"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26" name="03"/>
          <p:cNvSpPr txBox="1">
            <a:spLocks noGrp="1"/>
          </p:cNvSpPr>
          <p:nvPr>
            <p:ph type="body" sz="quarter" idx="22"/>
          </p:nvPr>
        </p:nvSpPr>
        <p:spPr>
          <a:xfrm>
            <a:off x="13969375"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27" name="04"/>
          <p:cNvSpPr txBox="1">
            <a:spLocks noGrp="1"/>
          </p:cNvSpPr>
          <p:nvPr>
            <p:ph type="body" sz="quarter" idx="23"/>
          </p:nvPr>
        </p:nvSpPr>
        <p:spPr>
          <a:xfrm>
            <a:off x="19643825"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28" name="Rectangle 13"/>
          <p:cNvSpPr txBox="1">
            <a:spLocks noGrp="1"/>
          </p:cNvSpPr>
          <p:nvPr>
            <p:ph type="body" sz="quarter" idx="24"/>
          </p:nvPr>
        </p:nvSpPr>
        <p:spPr>
          <a:xfrm>
            <a:off x="7608660" y="11998714"/>
            <a:ext cx="3468387" cy="396242"/>
          </a:xfrm>
          <a:prstGeom prst="rect">
            <a:avLst/>
          </a:prstGeom>
        </p:spPr>
        <p:txBody>
          <a:bodyPr lIns="45718" tIns="45718" rIns="45718" bIns="45718"/>
          <a:lstStyle/>
          <a:p>
            <a:pPr algn="ctr" defTabSz="821530">
              <a:defRPr sz="2000" b="1">
                <a:solidFill>
                  <a:srgbClr val="FFFDED"/>
                </a:solidFill>
                <a:latin typeface="Helvetica"/>
                <a:ea typeface="Helvetica"/>
                <a:cs typeface="Helvetica"/>
                <a:sym typeface="Helvetica"/>
              </a:defRPr>
            </a:pPr>
            <a:endParaRPr/>
          </a:p>
        </p:txBody>
      </p:sp>
      <p:sp>
        <p:nvSpPr>
          <p:cNvPr id="329" name="Rectangle 13"/>
          <p:cNvSpPr txBox="1">
            <a:spLocks noGrp="1"/>
          </p:cNvSpPr>
          <p:nvPr>
            <p:ph type="body" sz="quarter" idx="25"/>
          </p:nvPr>
        </p:nvSpPr>
        <p:spPr>
          <a:xfrm>
            <a:off x="13357113" y="11998714"/>
            <a:ext cx="3468387" cy="396242"/>
          </a:xfrm>
          <a:prstGeom prst="rect">
            <a:avLst/>
          </a:prstGeom>
        </p:spPr>
        <p:txBody>
          <a:bodyPr lIns="45718" tIns="45718" rIns="45718" bIns="45718"/>
          <a:lstStyle/>
          <a:p>
            <a:pPr algn="ctr" defTabSz="821530">
              <a:defRPr sz="2000" b="1">
                <a:solidFill>
                  <a:srgbClr val="FFFDED"/>
                </a:solidFill>
                <a:latin typeface="Helvetica"/>
                <a:ea typeface="Helvetica"/>
                <a:cs typeface="Helvetica"/>
                <a:sym typeface="Helvetica"/>
              </a:defRPr>
            </a:pPr>
            <a:endParaRPr/>
          </a:p>
        </p:txBody>
      </p:sp>
      <p:sp>
        <p:nvSpPr>
          <p:cNvPr id="330" name="Rectangle 13"/>
          <p:cNvSpPr txBox="1">
            <a:spLocks noGrp="1"/>
          </p:cNvSpPr>
          <p:nvPr>
            <p:ph type="body" sz="quarter" idx="26"/>
          </p:nvPr>
        </p:nvSpPr>
        <p:spPr>
          <a:xfrm>
            <a:off x="19118265" y="11998714"/>
            <a:ext cx="3468388" cy="396242"/>
          </a:xfrm>
          <a:prstGeom prst="rect">
            <a:avLst/>
          </a:prstGeom>
        </p:spPr>
        <p:txBody>
          <a:bodyPr lIns="45718" tIns="45718" rIns="45718" bIns="45718"/>
          <a:lstStyle/>
          <a:p>
            <a:pPr algn="ctr" defTabSz="821530">
              <a:defRPr sz="2000" b="1">
                <a:solidFill>
                  <a:srgbClr val="FFFDED"/>
                </a:solidFill>
                <a:latin typeface="Helvetica"/>
                <a:ea typeface="Helvetica"/>
                <a:cs typeface="Helvetica"/>
                <a:sym typeface="Helvetica"/>
              </a:defRPr>
            </a:pPr>
            <a:endParaRPr/>
          </a:p>
        </p:txBody>
      </p:sp>
      <p:sp>
        <p:nvSpPr>
          <p:cNvPr id="331" name="Rectangle 28"/>
          <p:cNvSpPr txBox="1">
            <a:spLocks noGrp="1"/>
          </p:cNvSpPr>
          <p:nvPr>
            <p:ph type="body" sz="quarter" idx="27"/>
          </p:nvPr>
        </p:nvSpPr>
        <p:spPr>
          <a:xfrm>
            <a:off x="7215051" y="10761736"/>
            <a:ext cx="4255606"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32" name="Rectangle 28"/>
          <p:cNvSpPr txBox="1">
            <a:spLocks noGrp="1"/>
          </p:cNvSpPr>
          <p:nvPr>
            <p:ph type="body" sz="quarter" idx="28"/>
          </p:nvPr>
        </p:nvSpPr>
        <p:spPr>
          <a:xfrm>
            <a:off x="12963503" y="10761736"/>
            <a:ext cx="4255606"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33" name="Rectangle 28"/>
          <p:cNvSpPr txBox="1">
            <a:spLocks noGrp="1"/>
          </p:cNvSpPr>
          <p:nvPr>
            <p:ph type="body" sz="quarter" idx="29"/>
          </p:nvPr>
        </p:nvSpPr>
        <p:spPr>
          <a:xfrm>
            <a:off x="18627227" y="10761736"/>
            <a:ext cx="4255607"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34" name="Rectangle 14"/>
          <p:cNvSpPr txBox="1">
            <a:spLocks noGrp="1"/>
          </p:cNvSpPr>
          <p:nvPr>
            <p:ph type="body" sz="quarter" idx="30"/>
          </p:nvPr>
        </p:nvSpPr>
        <p:spPr>
          <a:xfrm>
            <a:off x="8009800" y="11444995"/>
            <a:ext cx="2742461" cy="497841"/>
          </a:xfrm>
          <a:prstGeom prst="rect">
            <a:avLst/>
          </a:prstGeom>
        </p:spPr>
        <p:txBody>
          <a:bodyPr lIns="45718" tIns="45718" rIns="45718" bIns="45718"/>
          <a:lstStyle/>
          <a:p>
            <a:pPr algn="ctr" defTabSz="821530">
              <a:defRPr sz="2700" b="1">
                <a:solidFill>
                  <a:srgbClr val="FFFDED"/>
                </a:solidFill>
                <a:latin typeface="Helvetica"/>
                <a:ea typeface="Helvetica"/>
                <a:cs typeface="Helvetica"/>
                <a:sym typeface="Helvetica"/>
              </a:defRPr>
            </a:pPr>
            <a:endParaRPr/>
          </a:p>
        </p:txBody>
      </p:sp>
      <p:sp>
        <p:nvSpPr>
          <p:cNvPr id="335" name="Rectangle 14"/>
          <p:cNvSpPr txBox="1">
            <a:spLocks noGrp="1"/>
          </p:cNvSpPr>
          <p:nvPr>
            <p:ph type="body" sz="quarter" idx="31"/>
          </p:nvPr>
        </p:nvSpPr>
        <p:spPr>
          <a:xfrm>
            <a:off x="13720075" y="11444995"/>
            <a:ext cx="2742462" cy="497841"/>
          </a:xfrm>
          <a:prstGeom prst="rect">
            <a:avLst/>
          </a:prstGeom>
        </p:spPr>
        <p:txBody>
          <a:bodyPr lIns="45718" tIns="45718" rIns="45718" bIns="45718"/>
          <a:lstStyle/>
          <a:p>
            <a:pPr algn="ctr" defTabSz="821530">
              <a:defRPr sz="2700" b="1">
                <a:solidFill>
                  <a:srgbClr val="FFFDED"/>
                </a:solidFill>
                <a:latin typeface="Helvetica"/>
                <a:ea typeface="Helvetica"/>
                <a:cs typeface="Helvetica"/>
                <a:sym typeface="Helvetica"/>
              </a:defRPr>
            </a:pPr>
            <a:endParaRPr/>
          </a:p>
        </p:txBody>
      </p:sp>
      <p:sp>
        <p:nvSpPr>
          <p:cNvPr id="336" name="Rectangle 14"/>
          <p:cNvSpPr txBox="1">
            <a:spLocks noGrp="1"/>
          </p:cNvSpPr>
          <p:nvPr>
            <p:ph type="body" sz="quarter" idx="32"/>
          </p:nvPr>
        </p:nvSpPr>
        <p:spPr>
          <a:xfrm>
            <a:off x="19481229" y="11444995"/>
            <a:ext cx="2742461" cy="497841"/>
          </a:xfrm>
          <a:prstGeom prst="rect">
            <a:avLst/>
          </a:prstGeom>
        </p:spPr>
        <p:txBody>
          <a:bodyPr lIns="45718" tIns="45718" rIns="45718" bIns="45718"/>
          <a:lstStyle/>
          <a:p>
            <a:pPr algn="ctr" defTabSz="821530">
              <a:defRPr sz="2700" b="1">
                <a:solidFill>
                  <a:srgbClr val="FFFDED"/>
                </a:solidFill>
                <a:latin typeface="Helvetica"/>
                <a:ea typeface="Helvetica"/>
                <a:cs typeface="Helvetica"/>
                <a:sym typeface="Helvetica"/>
              </a:defRPr>
            </a:pPr>
            <a:endParaRPr/>
          </a:p>
        </p:txBody>
      </p:sp>
      <p:sp>
        <p:nvSpPr>
          <p:cNvPr id="337"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374669096"/>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Text and Image Slide (Print Friendly">
    <p:spTree>
      <p:nvGrpSpPr>
        <p:cNvPr id="1" name=""/>
        <p:cNvGrpSpPr/>
        <p:nvPr/>
      </p:nvGrpSpPr>
      <p:grpSpPr>
        <a:xfrm>
          <a:off x="0" y="0"/>
          <a:ext cx="0" cy="0"/>
          <a:chOff x="0" y="0"/>
          <a:chExt cx="0" cy="0"/>
        </a:xfrm>
      </p:grpSpPr>
      <p:sp>
        <p:nvSpPr>
          <p:cNvPr id="344" name="Image"/>
          <p:cNvSpPr>
            <a:spLocks noGrp="1"/>
          </p:cNvSpPr>
          <p:nvPr>
            <p:ph type="pic" sz="quarter" idx="13"/>
          </p:nvPr>
        </p:nvSpPr>
        <p:spPr>
          <a:xfrm>
            <a:off x="1119821" y="3923191"/>
            <a:ext cx="4949082" cy="6598775"/>
          </a:xfrm>
          <a:prstGeom prst="rect">
            <a:avLst/>
          </a:prstGeom>
        </p:spPr>
        <p:txBody>
          <a:bodyPr lIns="91439" tIns="45719" rIns="91439" bIns="45719">
            <a:noAutofit/>
          </a:bodyPr>
          <a:lstStyle/>
          <a:p>
            <a:endParaRPr/>
          </a:p>
        </p:txBody>
      </p:sp>
      <p:sp>
        <p:nvSpPr>
          <p:cNvPr id="345" name="Body Level One…"/>
          <p:cNvSpPr txBox="1">
            <a:spLocks noGrp="1"/>
          </p:cNvSpPr>
          <p:nvPr>
            <p:ph type="body" sz="quarter" idx="1"/>
          </p:nvPr>
        </p:nvSpPr>
        <p:spPr>
          <a:xfrm>
            <a:off x="1860169" y="11998714"/>
            <a:ext cx="3468386" cy="396242"/>
          </a:xfrm>
          <a:prstGeom prst="rect">
            <a:avLst/>
          </a:prstGeom>
        </p:spPr>
        <p:txBody>
          <a:bodyPr lIns="45718" tIns="45718" rIns="45718" bIns="45718"/>
          <a:lstStyle>
            <a:lvl1pPr algn="ctr" defTabSz="821530">
              <a:defRPr sz="2000" b="1">
                <a:solidFill>
                  <a:srgbClr val="264462"/>
                </a:solidFill>
                <a:latin typeface="Helvetica"/>
                <a:ea typeface="Helvetica"/>
                <a:cs typeface="Helvetica"/>
                <a:sym typeface="Helvetica"/>
              </a:defRPr>
            </a:lvl1pPr>
            <a:lvl2pPr algn="ctr" defTabSz="821530">
              <a:defRPr sz="2000" b="1">
                <a:solidFill>
                  <a:srgbClr val="264462"/>
                </a:solidFill>
                <a:latin typeface="Helvetica"/>
                <a:ea typeface="Helvetica"/>
                <a:cs typeface="Helvetica"/>
                <a:sym typeface="Helvetica"/>
              </a:defRPr>
            </a:lvl2pPr>
            <a:lvl3pPr algn="ctr" defTabSz="821530">
              <a:defRPr sz="2000" b="1">
                <a:solidFill>
                  <a:srgbClr val="264462"/>
                </a:solidFill>
                <a:latin typeface="Helvetica"/>
                <a:ea typeface="Helvetica"/>
                <a:cs typeface="Helvetica"/>
                <a:sym typeface="Helvetica"/>
              </a:defRPr>
            </a:lvl3pPr>
            <a:lvl4pPr algn="ctr" defTabSz="821530">
              <a:defRPr sz="2000" b="1">
                <a:solidFill>
                  <a:srgbClr val="264462"/>
                </a:solidFill>
                <a:latin typeface="Helvetica"/>
                <a:ea typeface="Helvetica"/>
                <a:cs typeface="Helvetica"/>
                <a:sym typeface="Helvetica"/>
              </a:defRPr>
            </a:lvl4pPr>
            <a:lvl5pPr algn="ctr" defTabSz="821530">
              <a:defRPr sz="20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346" name="Rectangle 14"/>
          <p:cNvSpPr txBox="1">
            <a:spLocks noGrp="1"/>
          </p:cNvSpPr>
          <p:nvPr>
            <p:ph type="body" sz="quarter" idx="14"/>
          </p:nvPr>
        </p:nvSpPr>
        <p:spPr>
          <a:xfrm>
            <a:off x="2290268" y="11444995"/>
            <a:ext cx="2742462" cy="497841"/>
          </a:xfrm>
          <a:prstGeom prst="rect">
            <a:avLst/>
          </a:prstGeom>
        </p:spPr>
        <p:txBody>
          <a:bodyPr lIns="45718" tIns="45718" rIns="45718" bIns="45718"/>
          <a:lstStyle/>
          <a:p>
            <a:pPr algn="ctr" defTabSz="821530">
              <a:defRPr sz="2700" b="1">
                <a:solidFill>
                  <a:srgbClr val="264462"/>
                </a:solidFill>
                <a:latin typeface="Helvetica"/>
                <a:ea typeface="Helvetica"/>
                <a:cs typeface="Helvetica"/>
                <a:sym typeface="Helvetica"/>
              </a:defRPr>
            </a:pPr>
            <a:endParaRPr/>
          </a:p>
        </p:txBody>
      </p:sp>
      <p:sp>
        <p:nvSpPr>
          <p:cNvPr id="347" name="Rectangle 21"/>
          <p:cNvSpPr txBox="1">
            <a:spLocks noGrp="1"/>
          </p:cNvSpPr>
          <p:nvPr>
            <p:ph type="body" sz="quarter" idx="15"/>
          </p:nvPr>
        </p:nvSpPr>
        <p:spPr>
          <a:xfrm>
            <a:off x="1070599" y="1013049"/>
            <a:ext cx="15457469" cy="1412243"/>
          </a:xfrm>
          <a:prstGeom prst="rect">
            <a:avLst/>
          </a:prstGeom>
        </p:spPr>
        <p:txBody>
          <a:bodyPr lIns="45718" tIns="45718" rIns="45718" bIns="45718"/>
          <a:lstStyle/>
          <a:p>
            <a:pPr defTabSz="821530">
              <a:defRPr sz="8700" b="1">
                <a:solidFill>
                  <a:srgbClr val="264462"/>
                </a:solidFill>
                <a:latin typeface="Helvetica"/>
                <a:ea typeface="Helvetica"/>
                <a:cs typeface="Helvetica"/>
                <a:sym typeface="Helvetica"/>
              </a:defRPr>
            </a:pPr>
            <a:endParaRPr/>
          </a:p>
        </p:txBody>
      </p:sp>
      <p:sp>
        <p:nvSpPr>
          <p:cNvPr id="348" name="Rectangle 28"/>
          <p:cNvSpPr txBox="1">
            <a:spLocks noGrp="1"/>
          </p:cNvSpPr>
          <p:nvPr>
            <p:ph type="body" sz="quarter" idx="16"/>
          </p:nvPr>
        </p:nvSpPr>
        <p:spPr>
          <a:xfrm>
            <a:off x="1466558" y="10761736"/>
            <a:ext cx="4255608"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49" name="01"/>
          <p:cNvSpPr txBox="1">
            <a:spLocks noGrp="1"/>
          </p:cNvSpPr>
          <p:nvPr>
            <p:ph type="body" sz="quarter" idx="17"/>
          </p:nvPr>
        </p:nvSpPr>
        <p:spPr>
          <a:xfrm>
            <a:off x="2641849"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50" name="Image"/>
          <p:cNvSpPr>
            <a:spLocks noGrp="1"/>
          </p:cNvSpPr>
          <p:nvPr>
            <p:ph type="pic" sz="quarter" idx="18"/>
          </p:nvPr>
        </p:nvSpPr>
        <p:spPr>
          <a:xfrm>
            <a:off x="6906490" y="3923191"/>
            <a:ext cx="4949081" cy="6598775"/>
          </a:xfrm>
          <a:prstGeom prst="rect">
            <a:avLst/>
          </a:prstGeom>
        </p:spPr>
        <p:txBody>
          <a:bodyPr lIns="91439" tIns="45719" rIns="91439" bIns="45719">
            <a:noAutofit/>
          </a:bodyPr>
          <a:lstStyle/>
          <a:p>
            <a:endParaRPr/>
          </a:p>
        </p:txBody>
      </p:sp>
      <p:sp>
        <p:nvSpPr>
          <p:cNvPr id="351" name="Image"/>
          <p:cNvSpPr>
            <a:spLocks noGrp="1"/>
          </p:cNvSpPr>
          <p:nvPr>
            <p:ph type="pic" sz="quarter" idx="19"/>
          </p:nvPr>
        </p:nvSpPr>
        <p:spPr>
          <a:xfrm>
            <a:off x="12642205" y="3923191"/>
            <a:ext cx="4949079" cy="6598775"/>
          </a:xfrm>
          <a:prstGeom prst="rect">
            <a:avLst/>
          </a:prstGeom>
        </p:spPr>
        <p:txBody>
          <a:bodyPr lIns="91439" tIns="45719" rIns="91439" bIns="45719">
            <a:noAutofit/>
          </a:bodyPr>
          <a:lstStyle/>
          <a:p>
            <a:endParaRPr/>
          </a:p>
        </p:txBody>
      </p:sp>
      <p:sp>
        <p:nvSpPr>
          <p:cNvPr id="352" name="Image"/>
          <p:cNvSpPr>
            <a:spLocks noGrp="1"/>
          </p:cNvSpPr>
          <p:nvPr>
            <p:ph type="pic" sz="quarter" idx="20"/>
          </p:nvPr>
        </p:nvSpPr>
        <p:spPr>
          <a:xfrm>
            <a:off x="18377920" y="3923191"/>
            <a:ext cx="4949081" cy="6598775"/>
          </a:xfrm>
          <a:prstGeom prst="rect">
            <a:avLst/>
          </a:prstGeom>
        </p:spPr>
        <p:txBody>
          <a:bodyPr lIns="91439" tIns="45719" rIns="91439" bIns="45719">
            <a:noAutofit/>
          </a:bodyPr>
          <a:lstStyle/>
          <a:p>
            <a:endParaRPr/>
          </a:p>
        </p:txBody>
      </p:sp>
      <p:sp>
        <p:nvSpPr>
          <p:cNvPr id="353" name="02"/>
          <p:cNvSpPr txBox="1">
            <a:spLocks noGrp="1"/>
          </p:cNvSpPr>
          <p:nvPr>
            <p:ph type="body" sz="quarter" idx="21"/>
          </p:nvPr>
        </p:nvSpPr>
        <p:spPr>
          <a:xfrm>
            <a:off x="8262591"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54" name="03"/>
          <p:cNvSpPr txBox="1">
            <a:spLocks noGrp="1"/>
          </p:cNvSpPr>
          <p:nvPr>
            <p:ph type="body" sz="quarter" idx="22"/>
          </p:nvPr>
        </p:nvSpPr>
        <p:spPr>
          <a:xfrm>
            <a:off x="13969375"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55" name="04"/>
          <p:cNvSpPr txBox="1">
            <a:spLocks noGrp="1"/>
          </p:cNvSpPr>
          <p:nvPr>
            <p:ph type="body" sz="quarter" idx="23"/>
          </p:nvPr>
        </p:nvSpPr>
        <p:spPr>
          <a:xfrm>
            <a:off x="19643825" y="2893577"/>
            <a:ext cx="2048497" cy="2187577"/>
          </a:xfrm>
          <a:prstGeom prst="rect">
            <a:avLst/>
          </a:prstGeom>
        </p:spPr>
        <p:txBody>
          <a:bodyPr lIns="71436" tIns="71436" rIns="71436" bIns="71436" anchor="ctr"/>
          <a:lstStyle/>
          <a:p>
            <a:pPr defTabSz="821530">
              <a:defRPr sz="13400" b="1">
                <a:solidFill>
                  <a:srgbClr val="80CCA3"/>
                </a:solidFill>
                <a:latin typeface="Helvetica"/>
                <a:ea typeface="Helvetica"/>
                <a:cs typeface="Helvetica"/>
                <a:sym typeface="Helvetica"/>
              </a:defRPr>
            </a:pPr>
            <a:endParaRPr/>
          </a:p>
        </p:txBody>
      </p:sp>
      <p:sp>
        <p:nvSpPr>
          <p:cNvPr id="356" name="Rectangle 13"/>
          <p:cNvSpPr txBox="1">
            <a:spLocks noGrp="1"/>
          </p:cNvSpPr>
          <p:nvPr>
            <p:ph type="body" sz="quarter" idx="24"/>
          </p:nvPr>
        </p:nvSpPr>
        <p:spPr>
          <a:xfrm>
            <a:off x="7608660" y="11998714"/>
            <a:ext cx="3468387" cy="396242"/>
          </a:xfrm>
          <a:prstGeom prst="rect">
            <a:avLst/>
          </a:prstGeom>
        </p:spPr>
        <p:txBody>
          <a:bodyPr lIns="45718" tIns="45718" rIns="45718" bIns="45718"/>
          <a:lstStyle/>
          <a:p>
            <a:pPr algn="ctr" defTabSz="821530">
              <a:defRPr sz="2000" b="1">
                <a:solidFill>
                  <a:srgbClr val="264462"/>
                </a:solidFill>
                <a:latin typeface="Helvetica"/>
                <a:ea typeface="Helvetica"/>
                <a:cs typeface="Helvetica"/>
                <a:sym typeface="Helvetica"/>
              </a:defRPr>
            </a:pPr>
            <a:endParaRPr/>
          </a:p>
        </p:txBody>
      </p:sp>
      <p:sp>
        <p:nvSpPr>
          <p:cNvPr id="357" name="Rectangle 13"/>
          <p:cNvSpPr txBox="1">
            <a:spLocks noGrp="1"/>
          </p:cNvSpPr>
          <p:nvPr>
            <p:ph type="body" sz="quarter" idx="25"/>
          </p:nvPr>
        </p:nvSpPr>
        <p:spPr>
          <a:xfrm>
            <a:off x="13357113" y="11998714"/>
            <a:ext cx="3468387" cy="396242"/>
          </a:xfrm>
          <a:prstGeom prst="rect">
            <a:avLst/>
          </a:prstGeom>
        </p:spPr>
        <p:txBody>
          <a:bodyPr lIns="45718" tIns="45718" rIns="45718" bIns="45718"/>
          <a:lstStyle/>
          <a:p>
            <a:pPr algn="ctr" defTabSz="821530">
              <a:defRPr sz="2000" b="1">
                <a:solidFill>
                  <a:srgbClr val="264462"/>
                </a:solidFill>
                <a:latin typeface="Helvetica"/>
                <a:ea typeface="Helvetica"/>
                <a:cs typeface="Helvetica"/>
                <a:sym typeface="Helvetica"/>
              </a:defRPr>
            </a:pPr>
            <a:endParaRPr/>
          </a:p>
        </p:txBody>
      </p:sp>
      <p:sp>
        <p:nvSpPr>
          <p:cNvPr id="358" name="Rectangle 13"/>
          <p:cNvSpPr txBox="1">
            <a:spLocks noGrp="1"/>
          </p:cNvSpPr>
          <p:nvPr>
            <p:ph type="body" sz="quarter" idx="26"/>
          </p:nvPr>
        </p:nvSpPr>
        <p:spPr>
          <a:xfrm>
            <a:off x="19118265" y="11998714"/>
            <a:ext cx="3468388" cy="396242"/>
          </a:xfrm>
          <a:prstGeom prst="rect">
            <a:avLst/>
          </a:prstGeom>
        </p:spPr>
        <p:txBody>
          <a:bodyPr lIns="45718" tIns="45718" rIns="45718" bIns="45718"/>
          <a:lstStyle/>
          <a:p>
            <a:pPr algn="ctr" defTabSz="821530">
              <a:defRPr sz="2000" b="1">
                <a:solidFill>
                  <a:srgbClr val="264462"/>
                </a:solidFill>
                <a:latin typeface="Helvetica"/>
                <a:ea typeface="Helvetica"/>
                <a:cs typeface="Helvetica"/>
                <a:sym typeface="Helvetica"/>
              </a:defRPr>
            </a:pPr>
            <a:endParaRPr/>
          </a:p>
        </p:txBody>
      </p:sp>
      <p:sp>
        <p:nvSpPr>
          <p:cNvPr id="359" name="Rectangle 28"/>
          <p:cNvSpPr txBox="1">
            <a:spLocks noGrp="1"/>
          </p:cNvSpPr>
          <p:nvPr>
            <p:ph type="body" sz="quarter" idx="27"/>
          </p:nvPr>
        </p:nvSpPr>
        <p:spPr>
          <a:xfrm>
            <a:off x="7215051" y="10761736"/>
            <a:ext cx="4255606"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60" name="Rectangle 28"/>
          <p:cNvSpPr txBox="1">
            <a:spLocks noGrp="1"/>
          </p:cNvSpPr>
          <p:nvPr>
            <p:ph type="body" sz="quarter" idx="28"/>
          </p:nvPr>
        </p:nvSpPr>
        <p:spPr>
          <a:xfrm>
            <a:off x="12963503" y="10761736"/>
            <a:ext cx="4255606"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61" name="Rectangle 28"/>
          <p:cNvSpPr txBox="1">
            <a:spLocks noGrp="1"/>
          </p:cNvSpPr>
          <p:nvPr>
            <p:ph type="body" sz="quarter" idx="29"/>
          </p:nvPr>
        </p:nvSpPr>
        <p:spPr>
          <a:xfrm>
            <a:off x="18627227" y="10761736"/>
            <a:ext cx="4255607" cy="624842"/>
          </a:xfrm>
          <a:prstGeom prst="rect">
            <a:avLst/>
          </a:prstGeom>
        </p:spPr>
        <p:txBody>
          <a:bodyPr lIns="45718" tIns="45718" rIns="45718" bIns="45718"/>
          <a:lstStyle/>
          <a:p>
            <a:pPr algn="ctr" defTabSz="821530">
              <a:defRPr sz="3500" b="1">
                <a:solidFill>
                  <a:srgbClr val="80CCA3"/>
                </a:solidFill>
                <a:latin typeface="Helvetica"/>
                <a:ea typeface="Helvetica"/>
                <a:cs typeface="Helvetica"/>
                <a:sym typeface="Helvetica"/>
              </a:defRPr>
            </a:pPr>
            <a:endParaRPr/>
          </a:p>
        </p:txBody>
      </p:sp>
      <p:sp>
        <p:nvSpPr>
          <p:cNvPr id="362" name="Rectangle 14"/>
          <p:cNvSpPr txBox="1">
            <a:spLocks noGrp="1"/>
          </p:cNvSpPr>
          <p:nvPr>
            <p:ph type="body" sz="quarter" idx="30"/>
          </p:nvPr>
        </p:nvSpPr>
        <p:spPr>
          <a:xfrm>
            <a:off x="8009800" y="11444995"/>
            <a:ext cx="2742461" cy="497841"/>
          </a:xfrm>
          <a:prstGeom prst="rect">
            <a:avLst/>
          </a:prstGeom>
        </p:spPr>
        <p:txBody>
          <a:bodyPr lIns="45718" tIns="45718" rIns="45718" bIns="45718"/>
          <a:lstStyle/>
          <a:p>
            <a:pPr algn="ctr" defTabSz="821530">
              <a:defRPr sz="2700" b="1">
                <a:solidFill>
                  <a:srgbClr val="264462"/>
                </a:solidFill>
                <a:latin typeface="Helvetica"/>
                <a:ea typeface="Helvetica"/>
                <a:cs typeface="Helvetica"/>
                <a:sym typeface="Helvetica"/>
              </a:defRPr>
            </a:pPr>
            <a:endParaRPr/>
          </a:p>
        </p:txBody>
      </p:sp>
      <p:sp>
        <p:nvSpPr>
          <p:cNvPr id="363" name="Rectangle 14"/>
          <p:cNvSpPr txBox="1">
            <a:spLocks noGrp="1"/>
          </p:cNvSpPr>
          <p:nvPr>
            <p:ph type="body" sz="quarter" idx="31"/>
          </p:nvPr>
        </p:nvSpPr>
        <p:spPr>
          <a:xfrm>
            <a:off x="13720075" y="11444995"/>
            <a:ext cx="2742462" cy="497841"/>
          </a:xfrm>
          <a:prstGeom prst="rect">
            <a:avLst/>
          </a:prstGeom>
        </p:spPr>
        <p:txBody>
          <a:bodyPr lIns="45718" tIns="45718" rIns="45718" bIns="45718"/>
          <a:lstStyle/>
          <a:p>
            <a:pPr algn="ctr" defTabSz="821530">
              <a:defRPr sz="2700" b="1">
                <a:solidFill>
                  <a:srgbClr val="264462"/>
                </a:solidFill>
                <a:latin typeface="Helvetica"/>
                <a:ea typeface="Helvetica"/>
                <a:cs typeface="Helvetica"/>
                <a:sym typeface="Helvetica"/>
              </a:defRPr>
            </a:pPr>
            <a:endParaRPr/>
          </a:p>
        </p:txBody>
      </p:sp>
      <p:sp>
        <p:nvSpPr>
          <p:cNvPr id="364" name="Rectangle 14"/>
          <p:cNvSpPr txBox="1">
            <a:spLocks noGrp="1"/>
          </p:cNvSpPr>
          <p:nvPr>
            <p:ph type="body" sz="quarter" idx="32"/>
          </p:nvPr>
        </p:nvSpPr>
        <p:spPr>
          <a:xfrm>
            <a:off x="19481229" y="11444995"/>
            <a:ext cx="2742461" cy="497841"/>
          </a:xfrm>
          <a:prstGeom prst="rect">
            <a:avLst/>
          </a:prstGeom>
        </p:spPr>
        <p:txBody>
          <a:bodyPr lIns="45718" tIns="45718" rIns="45718" bIns="45718"/>
          <a:lstStyle/>
          <a:p>
            <a:pPr algn="ctr" defTabSz="821530">
              <a:defRPr sz="2700" b="1">
                <a:solidFill>
                  <a:srgbClr val="264462"/>
                </a:solidFill>
                <a:latin typeface="Helvetica"/>
                <a:ea typeface="Helvetica"/>
                <a:cs typeface="Helvetica"/>
                <a:sym typeface="Helvetica"/>
              </a:defRPr>
            </a:pPr>
            <a:endParaRPr/>
          </a:p>
        </p:txBody>
      </p:sp>
      <p:sp>
        <p:nvSpPr>
          <p:cNvPr id="365"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996533813"/>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Graph Slide">
    <p:bg>
      <p:bgPr>
        <a:solidFill>
          <a:srgbClr val="264462"/>
        </a:solidFill>
        <a:effectLst/>
      </p:bgPr>
    </p:bg>
    <p:spTree>
      <p:nvGrpSpPr>
        <p:cNvPr id="1" name=""/>
        <p:cNvGrpSpPr/>
        <p:nvPr/>
      </p:nvGrpSpPr>
      <p:grpSpPr>
        <a:xfrm>
          <a:off x="0" y="0"/>
          <a:ext cx="0" cy="0"/>
          <a:chOff x="0" y="0"/>
          <a:chExt cx="0" cy="0"/>
        </a:xfrm>
      </p:grpSpPr>
      <p:sp>
        <p:nvSpPr>
          <p:cNvPr id="372" name="Rectangle"/>
          <p:cNvSpPr/>
          <p:nvPr/>
        </p:nvSpPr>
        <p:spPr>
          <a:xfrm>
            <a:off x="7393358" y="9507"/>
            <a:ext cx="17060633" cy="13696986"/>
          </a:xfrm>
          <a:prstGeom prst="rect">
            <a:avLst/>
          </a:prstGeom>
          <a:solidFill>
            <a:srgbClr val="FFFDED"/>
          </a:solidFill>
          <a:ln w="12700">
            <a:miter lim="400000"/>
          </a:ln>
        </p:spPr>
        <p:txBody>
          <a:bodyPr lIns="71436" tIns="71436" rIns="71436" bIns="71436" anchor="ctr"/>
          <a:lstStyle/>
          <a:p>
            <a:pPr algn="l">
              <a:defRPr sz="3000" b="0">
                <a:solidFill>
                  <a:srgbClr val="FFFDED"/>
                </a:solidFill>
                <a:latin typeface="Helvetica Neue Medium"/>
                <a:ea typeface="Helvetica Neue Medium"/>
                <a:cs typeface="Helvetica Neue Medium"/>
                <a:sym typeface="Helvetica Neue Medium"/>
              </a:defRPr>
            </a:pPr>
            <a:endParaRPr/>
          </a:p>
        </p:txBody>
      </p:sp>
      <p:graphicFrame>
        <p:nvGraphicFramePr>
          <p:cNvPr id="373" name="2D Stacked Bar Graph"/>
          <p:cNvGraphicFramePr/>
          <p:nvPr/>
        </p:nvGraphicFramePr>
        <p:xfrm>
          <a:off x="8250430" y="666046"/>
          <a:ext cx="15491607" cy="12153866"/>
        </p:xfrm>
        <a:graphic>
          <a:graphicData uri="http://schemas.openxmlformats.org/drawingml/2006/chart">
            <c:chart xmlns:c="http://schemas.openxmlformats.org/drawingml/2006/chart" xmlns:r="http://schemas.openxmlformats.org/officeDocument/2006/relationships" r:id="rId2"/>
          </a:graphicData>
        </a:graphic>
      </p:graphicFrame>
      <p:sp>
        <p:nvSpPr>
          <p:cNvPr id="374" name="Body Level One…"/>
          <p:cNvSpPr txBox="1">
            <a:spLocks noGrp="1"/>
          </p:cNvSpPr>
          <p:nvPr>
            <p:ph type="body" sz="quarter" idx="1"/>
          </p:nvPr>
        </p:nvSpPr>
        <p:spPr>
          <a:xfrm>
            <a:off x="988434" y="1310379"/>
            <a:ext cx="6516052" cy="2377442"/>
          </a:xfrm>
          <a:prstGeom prst="rect">
            <a:avLst/>
          </a:prstGeom>
        </p:spPr>
        <p:txBody>
          <a:bodyPr lIns="45718" tIns="45718" rIns="45718" bIns="45718" anchor="b"/>
          <a:lstStyle/>
          <a:p>
            <a:r>
              <a:t>Body Level One</a:t>
            </a:r>
          </a:p>
          <a:p>
            <a:pPr lvl="1"/>
            <a:r>
              <a:t>Body Level Two</a:t>
            </a:r>
          </a:p>
          <a:p>
            <a:pPr lvl="2"/>
            <a:r>
              <a:t>Body Level Three</a:t>
            </a:r>
          </a:p>
          <a:p>
            <a:pPr lvl="3"/>
            <a:r>
              <a:t>Body Level Four</a:t>
            </a:r>
          </a:p>
          <a:p>
            <a:pPr lvl="4"/>
            <a:r>
              <a:t>Body Level Five</a:t>
            </a:r>
          </a:p>
        </p:txBody>
      </p:sp>
      <p:sp>
        <p:nvSpPr>
          <p:cNvPr id="375" name="Rectangle 5"/>
          <p:cNvSpPr txBox="1">
            <a:spLocks noGrp="1"/>
          </p:cNvSpPr>
          <p:nvPr>
            <p:ph type="body" sz="quarter" idx="13"/>
          </p:nvPr>
        </p:nvSpPr>
        <p:spPr>
          <a:xfrm>
            <a:off x="765881" y="8213152"/>
            <a:ext cx="5980162" cy="3850642"/>
          </a:xfrm>
          <a:prstGeom prst="rect">
            <a:avLst/>
          </a:prstGeom>
        </p:spPr>
        <p:txBody>
          <a:bodyPr lIns="45718" tIns="45718" rIns="45718" bIns="45718"/>
          <a:lstStyle/>
          <a:p>
            <a:pPr marL="370972" indent="-370972" defTabSz="821530">
              <a:buSzPct val="100000"/>
              <a:buChar char="•"/>
              <a:defRPr sz="3100" b="1">
                <a:solidFill>
                  <a:srgbClr val="FFFFFF"/>
                </a:solidFill>
                <a:latin typeface="Helvetica"/>
                <a:ea typeface="Helvetica"/>
                <a:cs typeface="Helvetica"/>
                <a:sym typeface="Helvetica"/>
              </a:defRPr>
            </a:pPr>
            <a:endParaRPr/>
          </a:p>
        </p:txBody>
      </p:sp>
      <p:sp>
        <p:nvSpPr>
          <p:cNvPr id="376" name="Body Copy"/>
          <p:cNvSpPr txBox="1">
            <a:spLocks noGrp="1"/>
          </p:cNvSpPr>
          <p:nvPr>
            <p:ph type="body" sz="quarter" idx="14"/>
          </p:nvPr>
        </p:nvSpPr>
        <p:spPr>
          <a:xfrm>
            <a:off x="1120319" y="6653679"/>
            <a:ext cx="5830442" cy="561342"/>
          </a:xfrm>
          <a:prstGeom prst="rect">
            <a:avLst/>
          </a:prstGeom>
        </p:spPr>
        <p:txBody>
          <a:bodyPr lIns="45718" tIns="45718" rIns="45718" bIns="45718"/>
          <a:lstStyle/>
          <a:p>
            <a:pPr defTabSz="821530">
              <a:defRPr sz="3100" b="1">
                <a:solidFill>
                  <a:srgbClr val="FFFFFF"/>
                </a:solidFill>
                <a:latin typeface="Helvetica"/>
                <a:ea typeface="Helvetica"/>
                <a:cs typeface="Helvetica"/>
                <a:sym typeface="Helvetica"/>
              </a:defRPr>
            </a:pPr>
            <a:endParaRPr/>
          </a:p>
        </p:txBody>
      </p:sp>
      <p:sp>
        <p:nvSpPr>
          <p:cNvPr id="377"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3727707858"/>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Graph Slide (Print Friendly)">
    <p:spTree>
      <p:nvGrpSpPr>
        <p:cNvPr id="1" name=""/>
        <p:cNvGrpSpPr/>
        <p:nvPr/>
      </p:nvGrpSpPr>
      <p:grpSpPr>
        <a:xfrm>
          <a:off x="0" y="0"/>
          <a:ext cx="0" cy="0"/>
          <a:chOff x="0" y="0"/>
          <a:chExt cx="0" cy="0"/>
        </a:xfrm>
      </p:grpSpPr>
      <p:graphicFrame>
        <p:nvGraphicFramePr>
          <p:cNvPr id="384" name="2D Stacked Bar Graph"/>
          <p:cNvGraphicFramePr/>
          <p:nvPr/>
        </p:nvGraphicFramePr>
        <p:xfrm>
          <a:off x="8250430" y="666046"/>
          <a:ext cx="15491607" cy="12153866"/>
        </p:xfrm>
        <a:graphic>
          <a:graphicData uri="http://schemas.openxmlformats.org/drawingml/2006/chart">
            <c:chart xmlns:c="http://schemas.openxmlformats.org/drawingml/2006/chart" xmlns:r="http://schemas.openxmlformats.org/officeDocument/2006/relationships" r:id="rId2"/>
          </a:graphicData>
        </a:graphic>
      </p:graphicFrame>
      <p:sp>
        <p:nvSpPr>
          <p:cNvPr id="385" name="Body Level One…"/>
          <p:cNvSpPr txBox="1">
            <a:spLocks noGrp="1"/>
          </p:cNvSpPr>
          <p:nvPr>
            <p:ph type="body" sz="quarter" idx="1"/>
          </p:nvPr>
        </p:nvSpPr>
        <p:spPr>
          <a:xfrm>
            <a:off x="988434" y="1310379"/>
            <a:ext cx="6516052" cy="2377442"/>
          </a:xfrm>
          <a:prstGeom prst="rect">
            <a:avLst/>
          </a:prstGeom>
        </p:spPr>
        <p:txBody>
          <a:bodyPr lIns="45718" tIns="45718" rIns="45718" bIns="45718" anchor="b"/>
          <a:lstStyle/>
          <a:p>
            <a:r>
              <a:t>Body Level One</a:t>
            </a:r>
          </a:p>
          <a:p>
            <a:pPr lvl="1"/>
            <a:r>
              <a:t>Body Level Two</a:t>
            </a:r>
          </a:p>
          <a:p>
            <a:pPr lvl="2"/>
            <a:r>
              <a:t>Body Level Three</a:t>
            </a:r>
          </a:p>
          <a:p>
            <a:pPr lvl="3"/>
            <a:r>
              <a:t>Body Level Four</a:t>
            </a:r>
          </a:p>
          <a:p>
            <a:pPr lvl="4"/>
            <a:r>
              <a:t>Body Level Five</a:t>
            </a:r>
          </a:p>
        </p:txBody>
      </p:sp>
      <p:sp>
        <p:nvSpPr>
          <p:cNvPr id="386" name="Rectangle 5"/>
          <p:cNvSpPr txBox="1">
            <a:spLocks noGrp="1"/>
          </p:cNvSpPr>
          <p:nvPr>
            <p:ph type="body" sz="quarter" idx="13"/>
          </p:nvPr>
        </p:nvSpPr>
        <p:spPr>
          <a:xfrm>
            <a:off x="765881" y="8213152"/>
            <a:ext cx="5980162" cy="3850642"/>
          </a:xfrm>
          <a:prstGeom prst="rect">
            <a:avLst/>
          </a:prstGeom>
        </p:spPr>
        <p:txBody>
          <a:bodyPr lIns="45718" tIns="45718" rIns="45718" bIns="45718"/>
          <a:lstStyle/>
          <a:p>
            <a:pPr marL="370972" indent="-370972" defTabSz="821530">
              <a:buSzPct val="100000"/>
              <a:buChar char="•"/>
              <a:defRPr sz="3100">
                <a:solidFill>
                  <a:srgbClr val="264462"/>
                </a:solidFill>
                <a:latin typeface="Helvetica"/>
                <a:ea typeface="Helvetica"/>
                <a:cs typeface="Helvetica"/>
                <a:sym typeface="Helvetica"/>
              </a:defRPr>
            </a:pPr>
            <a:endParaRPr/>
          </a:p>
        </p:txBody>
      </p:sp>
      <p:sp>
        <p:nvSpPr>
          <p:cNvPr id="387" name="Body Copy"/>
          <p:cNvSpPr txBox="1">
            <a:spLocks noGrp="1"/>
          </p:cNvSpPr>
          <p:nvPr>
            <p:ph type="body" sz="quarter" idx="14"/>
          </p:nvPr>
        </p:nvSpPr>
        <p:spPr>
          <a:xfrm>
            <a:off x="1120319" y="6653679"/>
            <a:ext cx="5830442" cy="561342"/>
          </a:xfrm>
          <a:prstGeom prst="rect">
            <a:avLst/>
          </a:prstGeom>
        </p:spPr>
        <p:txBody>
          <a:bodyPr lIns="45718" tIns="45718" rIns="45718" bIns="45718"/>
          <a:lstStyle/>
          <a:p>
            <a:pPr defTabSz="821530">
              <a:defRPr sz="3100" b="1">
                <a:solidFill>
                  <a:srgbClr val="FFFFFF"/>
                </a:solidFill>
                <a:latin typeface="Helvetica"/>
                <a:ea typeface="Helvetica"/>
                <a:cs typeface="Helvetica"/>
                <a:sym typeface="Helvetica"/>
              </a:defRPr>
            </a:pPr>
            <a:endParaRPr/>
          </a:p>
        </p:txBody>
      </p:sp>
      <p:sp>
        <p:nvSpPr>
          <p:cNvPr id="38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3433841412"/>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Closing Slide">
    <p:bg>
      <p:bgPr>
        <a:solidFill>
          <a:srgbClr val="80CCA3"/>
        </a:solidFill>
        <a:effectLst/>
      </p:bgPr>
    </p:bg>
    <p:spTree>
      <p:nvGrpSpPr>
        <p:cNvPr id="1" name=""/>
        <p:cNvGrpSpPr/>
        <p:nvPr/>
      </p:nvGrpSpPr>
      <p:grpSpPr>
        <a:xfrm>
          <a:off x="0" y="0"/>
          <a:ext cx="0" cy="0"/>
          <a:chOff x="0" y="0"/>
          <a:chExt cx="0" cy="0"/>
        </a:xfrm>
      </p:grpSpPr>
      <p:sp>
        <p:nvSpPr>
          <p:cNvPr id="395" name="Body Level One…"/>
          <p:cNvSpPr txBox="1">
            <a:spLocks noGrp="1"/>
          </p:cNvSpPr>
          <p:nvPr>
            <p:ph type="body" sz="quarter" idx="1"/>
          </p:nvPr>
        </p:nvSpPr>
        <p:spPr>
          <a:xfrm>
            <a:off x="9528257" y="4696797"/>
            <a:ext cx="7878070" cy="1844677"/>
          </a:xfrm>
          <a:prstGeom prst="rect">
            <a:avLst/>
          </a:prstGeom>
        </p:spPr>
        <p:txBody>
          <a:bodyPr lIns="71436" tIns="71436" rIns="71436" bIns="71436" anchor="ctr"/>
          <a:lstStyle>
            <a:lvl1pPr defTabSz="821530">
              <a:defRPr sz="11200" b="1">
                <a:solidFill>
                  <a:srgbClr val="264462"/>
                </a:solidFill>
                <a:latin typeface="Helvetica"/>
                <a:ea typeface="Helvetica"/>
                <a:cs typeface="Helvetica"/>
                <a:sym typeface="Helvetica"/>
              </a:defRPr>
            </a:lvl1pPr>
            <a:lvl2pPr defTabSz="821530">
              <a:defRPr sz="11200" b="1">
                <a:solidFill>
                  <a:srgbClr val="264462"/>
                </a:solidFill>
                <a:latin typeface="Helvetica"/>
                <a:ea typeface="Helvetica"/>
                <a:cs typeface="Helvetica"/>
                <a:sym typeface="Helvetica"/>
              </a:defRPr>
            </a:lvl2pPr>
            <a:lvl3pPr defTabSz="821530">
              <a:defRPr sz="11200" b="1">
                <a:solidFill>
                  <a:srgbClr val="264462"/>
                </a:solidFill>
                <a:latin typeface="Helvetica"/>
                <a:ea typeface="Helvetica"/>
                <a:cs typeface="Helvetica"/>
                <a:sym typeface="Helvetica"/>
              </a:defRPr>
            </a:lvl3pPr>
            <a:lvl4pPr defTabSz="821530">
              <a:defRPr sz="11200" b="1">
                <a:solidFill>
                  <a:srgbClr val="264462"/>
                </a:solidFill>
                <a:latin typeface="Helvetica"/>
                <a:ea typeface="Helvetica"/>
                <a:cs typeface="Helvetica"/>
                <a:sym typeface="Helvetica"/>
              </a:defRPr>
            </a:lvl4pPr>
            <a:lvl5pPr defTabSz="821530">
              <a:defRPr sz="11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pic>
        <p:nvPicPr>
          <p:cNvPr id="396" name="Logo - White.pdf" descr="Logo - White.pdf"/>
          <p:cNvPicPr>
            <a:picLocks noChangeAspect="1"/>
          </p:cNvPicPr>
          <p:nvPr/>
        </p:nvPicPr>
        <p:blipFill>
          <a:blip r:embed="rId2"/>
          <a:srcRect l="51604"/>
          <a:stretch>
            <a:fillRect/>
          </a:stretch>
        </p:blipFill>
        <p:spPr>
          <a:xfrm>
            <a:off x="-32311" y="1527858"/>
            <a:ext cx="5260545" cy="10660285"/>
          </a:xfrm>
          <a:prstGeom prst="rect">
            <a:avLst/>
          </a:prstGeom>
          <a:ln w="12700">
            <a:miter lim="400000"/>
          </a:ln>
        </p:spPr>
      </p:pic>
      <p:sp>
        <p:nvSpPr>
          <p:cNvPr id="397" name="Rectangle 36"/>
          <p:cNvSpPr txBox="1">
            <a:spLocks noGrp="1"/>
          </p:cNvSpPr>
          <p:nvPr>
            <p:ph type="body" sz="quarter" idx="13"/>
          </p:nvPr>
        </p:nvSpPr>
        <p:spPr>
          <a:xfrm>
            <a:off x="9840059" y="7321212"/>
            <a:ext cx="12487927" cy="1501142"/>
          </a:xfrm>
          <a:prstGeom prst="rect">
            <a:avLst/>
          </a:prstGeom>
        </p:spPr>
        <p:txBody>
          <a:bodyPr lIns="45718" tIns="45718" rIns="45718" bIns="45718"/>
          <a:lstStyle/>
          <a:p>
            <a:pPr defTabSz="821530">
              <a:defRPr sz="3100" b="1">
                <a:solidFill>
                  <a:srgbClr val="264462"/>
                </a:solidFill>
                <a:latin typeface="Helvetica"/>
                <a:ea typeface="Helvetica"/>
                <a:cs typeface="Helvetica"/>
                <a:sym typeface="Helvetica"/>
              </a:defRPr>
            </a:pPr>
            <a:endParaRPr/>
          </a:p>
        </p:txBody>
      </p:sp>
      <p:sp>
        <p:nvSpPr>
          <p:cNvPr id="39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318144779"/>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Closing Slide (Print Friendly)">
    <p:spTree>
      <p:nvGrpSpPr>
        <p:cNvPr id="1" name=""/>
        <p:cNvGrpSpPr/>
        <p:nvPr/>
      </p:nvGrpSpPr>
      <p:grpSpPr>
        <a:xfrm>
          <a:off x="0" y="0"/>
          <a:ext cx="0" cy="0"/>
          <a:chOff x="0" y="0"/>
          <a:chExt cx="0" cy="0"/>
        </a:xfrm>
      </p:grpSpPr>
      <p:sp>
        <p:nvSpPr>
          <p:cNvPr id="405" name="Body Level One…"/>
          <p:cNvSpPr txBox="1">
            <a:spLocks noGrp="1"/>
          </p:cNvSpPr>
          <p:nvPr>
            <p:ph type="body" sz="quarter" idx="1"/>
          </p:nvPr>
        </p:nvSpPr>
        <p:spPr>
          <a:xfrm>
            <a:off x="9604457" y="4518997"/>
            <a:ext cx="7878070" cy="1844677"/>
          </a:xfrm>
          <a:prstGeom prst="rect">
            <a:avLst/>
          </a:prstGeom>
        </p:spPr>
        <p:txBody>
          <a:bodyPr lIns="71436" tIns="71436" rIns="71436" bIns="71436" anchor="ctr"/>
          <a:lstStyle>
            <a:lvl1pPr defTabSz="821530">
              <a:defRPr sz="11200" b="1">
                <a:solidFill>
                  <a:srgbClr val="264462"/>
                </a:solidFill>
                <a:latin typeface="Helvetica"/>
                <a:ea typeface="Helvetica"/>
                <a:cs typeface="Helvetica"/>
                <a:sym typeface="Helvetica"/>
              </a:defRPr>
            </a:lvl1pPr>
            <a:lvl2pPr defTabSz="821530">
              <a:defRPr sz="11200" b="1">
                <a:solidFill>
                  <a:srgbClr val="264462"/>
                </a:solidFill>
                <a:latin typeface="Helvetica"/>
                <a:ea typeface="Helvetica"/>
                <a:cs typeface="Helvetica"/>
                <a:sym typeface="Helvetica"/>
              </a:defRPr>
            </a:lvl2pPr>
            <a:lvl3pPr defTabSz="821530">
              <a:defRPr sz="11200" b="1">
                <a:solidFill>
                  <a:srgbClr val="264462"/>
                </a:solidFill>
                <a:latin typeface="Helvetica"/>
                <a:ea typeface="Helvetica"/>
                <a:cs typeface="Helvetica"/>
                <a:sym typeface="Helvetica"/>
              </a:defRPr>
            </a:lvl3pPr>
            <a:lvl4pPr defTabSz="821530">
              <a:defRPr sz="11200" b="1">
                <a:solidFill>
                  <a:srgbClr val="264462"/>
                </a:solidFill>
                <a:latin typeface="Helvetica"/>
                <a:ea typeface="Helvetica"/>
                <a:cs typeface="Helvetica"/>
                <a:sym typeface="Helvetica"/>
              </a:defRPr>
            </a:lvl4pPr>
            <a:lvl5pPr defTabSz="821530">
              <a:defRPr sz="11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406" name="Rectangle 36"/>
          <p:cNvSpPr txBox="1">
            <a:spLocks noGrp="1"/>
          </p:cNvSpPr>
          <p:nvPr>
            <p:ph type="body" sz="quarter" idx="13"/>
          </p:nvPr>
        </p:nvSpPr>
        <p:spPr>
          <a:xfrm>
            <a:off x="9662259" y="6559212"/>
            <a:ext cx="12487927" cy="1501142"/>
          </a:xfrm>
          <a:prstGeom prst="rect">
            <a:avLst/>
          </a:prstGeom>
        </p:spPr>
        <p:txBody>
          <a:bodyPr lIns="45718" tIns="45718" rIns="45718" bIns="45718"/>
          <a:lstStyle/>
          <a:p>
            <a:pPr defTabSz="821530">
              <a:defRPr sz="3100" b="1">
                <a:solidFill>
                  <a:srgbClr val="264462"/>
                </a:solidFill>
                <a:latin typeface="Helvetica"/>
                <a:ea typeface="Helvetica"/>
                <a:cs typeface="Helvetica"/>
                <a:sym typeface="Helvetica"/>
              </a:defRPr>
            </a:pPr>
            <a:endParaRPr/>
          </a:p>
        </p:txBody>
      </p:sp>
      <p:pic>
        <p:nvPicPr>
          <p:cNvPr id="407" name="Logo - Colour.pdf" descr="Logo - Colour.pdf"/>
          <p:cNvPicPr>
            <a:picLocks noChangeAspect="1"/>
          </p:cNvPicPr>
          <p:nvPr/>
        </p:nvPicPr>
        <p:blipFill>
          <a:blip r:embed="rId2"/>
          <a:srcRect b="22323"/>
          <a:stretch>
            <a:fillRect/>
          </a:stretch>
        </p:blipFill>
        <p:spPr>
          <a:xfrm>
            <a:off x="9315170" y="3046859"/>
            <a:ext cx="1647889" cy="915768"/>
          </a:xfrm>
          <a:prstGeom prst="rect">
            <a:avLst/>
          </a:prstGeom>
          <a:ln w="12700">
            <a:miter lim="400000"/>
          </a:ln>
        </p:spPr>
      </p:pic>
      <p:sp>
        <p:nvSpPr>
          <p:cNvPr id="40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316823475"/>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pic>
        <p:nvPicPr>
          <p:cNvPr id="415" name="image4.png" descr="image4.png"/>
          <p:cNvPicPr>
            <a:picLocks noChangeAspect="1"/>
          </p:cNvPicPr>
          <p:nvPr/>
        </p:nvPicPr>
        <p:blipFill>
          <a:blip r:embed="rId2"/>
          <a:stretch>
            <a:fillRect/>
          </a:stretch>
        </p:blipFill>
        <p:spPr>
          <a:xfrm>
            <a:off x="2049834" y="11198050"/>
            <a:ext cx="1523059" cy="1523060"/>
          </a:xfrm>
          <a:prstGeom prst="rect">
            <a:avLst/>
          </a:prstGeom>
          <a:ln w="12700">
            <a:miter lim="400000"/>
          </a:ln>
        </p:spPr>
      </p:pic>
      <p:sp>
        <p:nvSpPr>
          <p:cNvPr id="416"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53114700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ontents Slide 1">
    <p:bg>
      <p:bgPr>
        <a:solidFill>
          <a:srgbClr val="FFFDED"/>
        </a:solidFill>
        <a:effectLst/>
      </p:bgPr>
    </p:bg>
    <p:spTree>
      <p:nvGrpSpPr>
        <p:cNvPr id="1" name=""/>
        <p:cNvGrpSpPr/>
        <p:nvPr/>
      </p:nvGrpSpPr>
      <p:grpSpPr>
        <a:xfrm>
          <a:off x="0" y="0"/>
          <a:ext cx="0" cy="0"/>
          <a:chOff x="0" y="0"/>
          <a:chExt cx="0" cy="0"/>
        </a:xfrm>
      </p:grpSpPr>
      <p:sp>
        <p:nvSpPr>
          <p:cNvPr id="69" name="Body Level One…"/>
          <p:cNvSpPr txBox="1">
            <a:spLocks noGrp="1"/>
          </p:cNvSpPr>
          <p:nvPr>
            <p:ph type="body" sz="quarter" idx="1"/>
          </p:nvPr>
        </p:nvSpPr>
        <p:spPr>
          <a:xfrm>
            <a:off x="6762481" y="2516371"/>
            <a:ext cx="2359275" cy="2517777"/>
          </a:xfrm>
          <a:prstGeom prst="rect">
            <a:avLst/>
          </a:prstGeom>
        </p:spPr>
        <p:txBody>
          <a:bodyPr lIns="71436" tIns="71436" rIns="71436" bIns="71436" anchor="ctr"/>
          <a:lstStyle>
            <a:lvl1pPr defTabSz="821530">
              <a:defRPr sz="15600" b="1">
                <a:solidFill>
                  <a:srgbClr val="80CCA3"/>
                </a:solidFill>
                <a:latin typeface="Helvetica"/>
                <a:ea typeface="Helvetica"/>
                <a:cs typeface="Helvetica"/>
                <a:sym typeface="Helvetica"/>
              </a:defRPr>
            </a:lvl1pPr>
            <a:lvl2pPr defTabSz="821530">
              <a:defRPr sz="15600" b="1">
                <a:solidFill>
                  <a:srgbClr val="80CCA3"/>
                </a:solidFill>
                <a:latin typeface="Helvetica"/>
                <a:ea typeface="Helvetica"/>
                <a:cs typeface="Helvetica"/>
                <a:sym typeface="Helvetica"/>
              </a:defRPr>
            </a:lvl2pPr>
            <a:lvl3pPr defTabSz="821530">
              <a:defRPr sz="15600" b="1">
                <a:solidFill>
                  <a:srgbClr val="80CCA3"/>
                </a:solidFill>
                <a:latin typeface="Helvetica"/>
                <a:ea typeface="Helvetica"/>
                <a:cs typeface="Helvetica"/>
                <a:sym typeface="Helvetica"/>
              </a:defRPr>
            </a:lvl3pPr>
            <a:lvl4pPr defTabSz="821530">
              <a:defRPr sz="15600" b="1">
                <a:solidFill>
                  <a:srgbClr val="80CCA3"/>
                </a:solidFill>
                <a:latin typeface="Helvetica"/>
                <a:ea typeface="Helvetica"/>
                <a:cs typeface="Helvetica"/>
                <a:sym typeface="Helvetica"/>
              </a:defRPr>
            </a:lvl4pPr>
            <a:lvl5pPr defTabSz="821530">
              <a:defRPr sz="156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70" name="Section Title"/>
          <p:cNvSpPr txBox="1">
            <a:spLocks noGrp="1"/>
          </p:cNvSpPr>
          <p:nvPr>
            <p:ph type="body" sz="quarter" idx="13"/>
          </p:nvPr>
        </p:nvSpPr>
        <p:spPr>
          <a:xfrm>
            <a:off x="10351361" y="2816200"/>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71" name="Section Subtitle"/>
          <p:cNvSpPr txBox="1">
            <a:spLocks noGrp="1"/>
          </p:cNvSpPr>
          <p:nvPr>
            <p:ph type="body" sz="quarter" idx="14"/>
          </p:nvPr>
        </p:nvSpPr>
        <p:spPr>
          <a:xfrm>
            <a:off x="10393464" y="3881306"/>
            <a:ext cx="4109087" cy="787630"/>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72" name="02"/>
          <p:cNvSpPr txBox="1">
            <a:spLocks noGrp="1"/>
          </p:cNvSpPr>
          <p:nvPr>
            <p:ph type="body" sz="quarter" idx="15"/>
          </p:nvPr>
        </p:nvSpPr>
        <p:spPr>
          <a:xfrm>
            <a:off x="6762481" y="559911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73" name="Section Title"/>
          <p:cNvSpPr txBox="1">
            <a:spLocks noGrp="1"/>
          </p:cNvSpPr>
          <p:nvPr>
            <p:ph type="body" sz="quarter" idx="16"/>
          </p:nvPr>
        </p:nvSpPr>
        <p:spPr>
          <a:xfrm>
            <a:off x="10351361" y="589894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74" name="Section Subtitle"/>
          <p:cNvSpPr txBox="1">
            <a:spLocks noGrp="1"/>
          </p:cNvSpPr>
          <p:nvPr>
            <p:ph type="body" sz="quarter" idx="17"/>
          </p:nvPr>
        </p:nvSpPr>
        <p:spPr>
          <a:xfrm>
            <a:off x="10393464" y="6964044"/>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75" name="03"/>
          <p:cNvSpPr txBox="1">
            <a:spLocks noGrp="1"/>
          </p:cNvSpPr>
          <p:nvPr>
            <p:ph type="body" sz="quarter" idx="18"/>
          </p:nvPr>
        </p:nvSpPr>
        <p:spPr>
          <a:xfrm>
            <a:off x="6762481" y="868185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76" name="Section Title"/>
          <p:cNvSpPr txBox="1">
            <a:spLocks noGrp="1"/>
          </p:cNvSpPr>
          <p:nvPr>
            <p:ph type="body" sz="quarter" idx="19"/>
          </p:nvPr>
        </p:nvSpPr>
        <p:spPr>
          <a:xfrm>
            <a:off x="10351361" y="898168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77" name="Section Subtitle"/>
          <p:cNvSpPr txBox="1">
            <a:spLocks noGrp="1"/>
          </p:cNvSpPr>
          <p:nvPr>
            <p:ph type="body" sz="quarter" idx="20"/>
          </p:nvPr>
        </p:nvSpPr>
        <p:spPr>
          <a:xfrm>
            <a:off x="10393464" y="10046785"/>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pic>
        <p:nvPicPr>
          <p:cNvPr id="78" name="Logo - Blue.pdf" descr="Logo - Blue.pdf"/>
          <p:cNvPicPr>
            <a:picLocks noChangeAspect="1"/>
          </p:cNvPicPr>
          <p:nvPr/>
        </p:nvPicPr>
        <p:blipFill>
          <a:blip r:embed="rId2"/>
          <a:srcRect l="49788"/>
          <a:stretch>
            <a:fillRect/>
          </a:stretch>
        </p:blipFill>
        <p:spPr>
          <a:xfrm>
            <a:off x="-2886" y="2183471"/>
            <a:ext cx="4786663" cy="9349057"/>
          </a:xfrm>
          <a:prstGeom prst="rect">
            <a:avLst/>
          </a:prstGeom>
          <a:ln w="12700">
            <a:miter lim="400000"/>
          </a:ln>
        </p:spPr>
      </p:pic>
      <p:sp>
        <p:nvSpPr>
          <p:cNvPr id="7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slide-097">
    <p:spTree>
      <p:nvGrpSpPr>
        <p:cNvPr id="1" name=""/>
        <p:cNvGrpSpPr/>
        <p:nvPr/>
      </p:nvGrpSpPr>
      <p:grpSpPr>
        <a:xfrm>
          <a:off x="0" y="0"/>
          <a:ext cx="0" cy="0"/>
          <a:chOff x="0" y="0"/>
          <a:chExt cx="0" cy="0"/>
        </a:xfrm>
      </p:grpSpPr>
      <p:sp>
        <p:nvSpPr>
          <p:cNvPr id="423" name="Image"/>
          <p:cNvSpPr>
            <a:spLocks noGrp="1"/>
          </p:cNvSpPr>
          <p:nvPr>
            <p:ph type="pic" sz="quarter" idx="13"/>
          </p:nvPr>
        </p:nvSpPr>
        <p:spPr>
          <a:xfrm>
            <a:off x="11384518" y="2443265"/>
            <a:ext cx="2996826" cy="3979057"/>
          </a:xfrm>
          <a:prstGeom prst="rect">
            <a:avLst/>
          </a:prstGeom>
        </p:spPr>
        <p:txBody>
          <a:bodyPr lIns="91439" tIns="45719" rIns="91439" bIns="45719">
            <a:noAutofit/>
          </a:bodyPr>
          <a:lstStyle/>
          <a:p>
            <a:endParaRPr/>
          </a:p>
        </p:txBody>
      </p:sp>
      <p:sp>
        <p:nvSpPr>
          <p:cNvPr id="424" name="Image"/>
          <p:cNvSpPr>
            <a:spLocks noGrp="1"/>
          </p:cNvSpPr>
          <p:nvPr>
            <p:ph type="pic" sz="quarter" idx="14"/>
          </p:nvPr>
        </p:nvSpPr>
        <p:spPr>
          <a:xfrm>
            <a:off x="19141768" y="2443265"/>
            <a:ext cx="2996826" cy="3979057"/>
          </a:xfrm>
          <a:prstGeom prst="rect">
            <a:avLst/>
          </a:prstGeom>
        </p:spPr>
        <p:txBody>
          <a:bodyPr lIns="91439" tIns="45719" rIns="91439" bIns="45719">
            <a:noAutofit/>
          </a:bodyPr>
          <a:lstStyle/>
          <a:p>
            <a:endParaRPr/>
          </a:p>
        </p:txBody>
      </p:sp>
      <p:sp>
        <p:nvSpPr>
          <p:cNvPr id="425" name="Image"/>
          <p:cNvSpPr>
            <a:spLocks noGrp="1"/>
          </p:cNvSpPr>
          <p:nvPr>
            <p:ph type="pic" sz="quarter" idx="15"/>
          </p:nvPr>
        </p:nvSpPr>
        <p:spPr>
          <a:xfrm>
            <a:off x="15052501" y="4274361"/>
            <a:ext cx="1236390" cy="2197228"/>
          </a:xfrm>
          <a:prstGeom prst="rect">
            <a:avLst/>
          </a:prstGeom>
        </p:spPr>
        <p:txBody>
          <a:bodyPr lIns="91439" tIns="45719" rIns="91439" bIns="45719">
            <a:noAutofit/>
          </a:bodyPr>
          <a:lstStyle/>
          <a:p>
            <a:endParaRPr/>
          </a:p>
        </p:txBody>
      </p:sp>
      <p:sp>
        <p:nvSpPr>
          <p:cNvPr id="426" name="Image"/>
          <p:cNvSpPr>
            <a:spLocks noGrp="1"/>
          </p:cNvSpPr>
          <p:nvPr>
            <p:ph type="pic" sz="quarter" idx="16"/>
          </p:nvPr>
        </p:nvSpPr>
        <p:spPr>
          <a:xfrm>
            <a:off x="17030486" y="4285662"/>
            <a:ext cx="1236390" cy="2197227"/>
          </a:xfrm>
          <a:prstGeom prst="rect">
            <a:avLst/>
          </a:prstGeom>
        </p:spPr>
        <p:txBody>
          <a:bodyPr lIns="91439" tIns="45719" rIns="91439" bIns="45719">
            <a:noAutofit/>
          </a:bodyPr>
          <a:lstStyle/>
          <a:p>
            <a:endParaRPr/>
          </a:p>
        </p:txBody>
      </p:sp>
      <p:sp>
        <p:nvSpPr>
          <p:cNvPr id="427" name="Image"/>
          <p:cNvSpPr>
            <a:spLocks noGrp="1"/>
          </p:cNvSpPr>
          <p:nvPr>
            <p:ph type="pic" sz="quarter" idx="17"/>
          </p:nvPr>
        </p:nvSpPr>
        <p:spPr>
          <a:xfrm>
            <a:off x="11354037" y="10273841"/>
            <a:ext cx="837968" cy="1041135"/>
          </a:xfrm>
          <a:prstGeom prst="rect">
            <a:avLst/>
          </a:prstGeom>
        </p:spPr>
        <p:txBody>
          <a:bodyPr lIns="91439" tIns="45719" rIns="91439" bIns="45719">
            <a:noAutofit/>
          </a:bodyPr>
          <a:lstStyle/>
          <a:p>
            <a:endParaRPr/>
          </a:p>
        </p:txBody>
      </p:sp>
      <p:sp>
        <p:nvSpPr>
          <p:cNvPr id="428" name="Image"/>
          <p:cNvSpPr>
            <a:spLocks noGrp="1"/>
          </p:cNvSpPr>
          <p:nvPr>
            <p:ph type="pic" sz="quarter" idx="18"/>
          </p:nvPr>
        </p:nvSpPr>
        <p:spPr>
          <a:xfrm>
            <a:off x="13063308" y="10278529"/>
            <a:ext cx="837968" cy="1041135"/>
          </a:xfrm>
          <a:prstGeom prst="rect">
            <a:avLst/>
          </a:prstGeom>
        </p:spPr>
        <p:txBody>
          <a:bodyPr lIns="91439" tIns="45719" rIns="91439" bIns="45719">
            <a:noAutofit/>
          </a:bodyPr>
          <a:lstStyle/>
          <a:p>
            <a:endParaRPr/>
          </a:p>
        </p:txBody>
      </p:sp>
      <p:sp>
        <p:nvSpPr>
          <p:cNvPr id="429" name="Image"/>
          <p:cNvSpPr>
            <a:spLocks noGrp="1"/>
          </p:cNvSpPr>
          <p:nvPr>
            <p:ph type="pic" sz="quarter" idx="19"/>
          </p:nvPr>
        </p:nvSpPr>
        <p:spPr>
          <a:xfrm>
            <a:off x="16103446" y="8099676"/>
            <a:ext cx="5352445" cy="3390941"/>
          </a:xfrm>
          <a:prstGeom prst="rect">
            <a:avLst/>
          </a:prstGeom>
        </p:spPr>
        <p:txBody>
          <a:bodyPr lIns="91439" tIns="45719" rIns="91439" bIns="45719">
            <a:noAutofit/>
          </a:bodyPr>
          <a:lstStyle/>
          <a:p>
            <a:endParaRPr/>
          </a:p>
        </p:txBody>
      </p:sp>
      <p:sp>
        <p:nvSpPr>
          <p:cNvPr id="430" name="Slide Number"/>
          <p:cNvSpPr txBox="1">
            <a:spLocks noGrp="1"/>
          </p:cNvSpPr>
          <p:nvPr>
            <p:ph type="sldNum" sz="quarter" idx="2"/>
          </p:nvPr>
        </p:nvSpPr>
        <p:spPr>
          <a:xfrm>
            <a:off x="21848959" y="12306300"/>
            <a:ext cx="537973" cy="558801"/>
          </a:xfrm>
          <a:prstGeom prst="rect">
            <a:avLst/>
          </a:prstGeom>
        </p:spPr>
        <p:txBody>
          <a:bodyPr anchor="ctr"/>
          <a:lstStyle>
            <a:lvl1pPr>
              <a:spcBef>
                <a:spcPts val="0"/>
              </a:spcBef>
              <a:defRPr sz="3000">
                <a:solidFill>
                  <a:srgbClr val="009193"/>
                </a:solidFill>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1285379794"/>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el &amp; Untertitel">
    <p:spTree>
      <p:nvGrpSpPr>
        <p:cNvPr id="1" name=""/>
        <p:cNvGrpSpPr/>
        <p:nvPr/>
      </p:nvGrpSpPr>
      <p:grpSpPr>
        <a:xfrm>
          <a:off x="0" y="0"/>
          <a:ext cx="0" cy="0"/>
          <a:chOff x="0" y="0"/>
          <a:chExt cx="0" cy="0"/>
        </a:xfrm>
      </p:grpSpPr>
      <p:sp>
        <p:nvSpPr>
          <p:cNvPr id="437" name="Title Text"/>
          <p:cNvSpPr txBox="1">
            <a:spLocks noGrp="1"/>
          </p:cNvSpPr>
          <p:nvPr>
            <p:ph type="title"/>
          </p:nvPr>
        </p:nvSpPr>
        <p:spPr>
          <a:prstGeom prst="rect">
            <a:avLst/>
          </a:prstGeom>
        </p:spPr>
        <p:txBody>
          <a:bodyPr/>
          <a:lstStyle/>
          <a:p>
            <a:r>
              <a:t>Title Text</a:t>
            </a:r>
          </a:p>
        </p:txBody>
      </p:sp>
      <p:sp>
        <p:nvSpPr>
          <p:cNvPr id="438" name="Body Level One…"/>
          <p:cNvSpPr txBox="1">
            <a:spLocks noGrp="1"/>
          </p:cNvSpPr>
          <p:nvPr>
            <p:ph type="body" sz="half"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16522509"/>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Text 1 Column">
    <p:spTree>
      <p:nvGrpSpPr>
        <p:cNvPr id="1" name=""/>
        <p:cNvGrpSpPr/>
        <p:nvPr/>
      </p:nvGrpSpPr>
      <p:grpSpPr>
        <a:xfrm>
          <a:off x="0" y="0"/>
          <a:ext cx="0" cy="0"/>
          <a:chOff x="0" y="0"/>
          <a:chExt cx="0" cy="0"/>
        </a:xfrm>
      </p:grpSpPr>
      <p:sp>
        <p:nvSpPr>
          <p:cNvPr id="446" name="Welcome Message"/>
          <p:cNvSpPr txBox="1"/>
          <p:nvPr/>
        </p:nvSpPr>
        <p:spPr>
          <a:xfrm>
            <a:off x="1701800" y="2521148"/>
            <a:ext cx="10160197" cy="31251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lvl1pPr algn="l" defTabSz="747592">
              <a:defRPr sz="10100">
                <a:solidFill>
                  <a:srgbClr val="264462"/>
                </a:solidFill>
              </a:defRPr>
            </a:lvl1pPr>
          </a:lstStyle>
          <a:p>
            <a:r>
              <a:t>Hello, we’re Chargefox</a:t>
            </a:r>
          </a:p>
        </p:txBody>
      </p:sp>
      <p:pic>
        <p:nvPicPr>
          <p:cNvPr id="447" name="Chargefox fox only logo RGB@4x.png" descr="Chargefox fox only logo RGB@4x.png"/>
          <p:cNvPicPr>
            <a:picLocks noChangeAspect="1"/>
          </p:cNvPicPr>
          <p:nvPr/>
        </p:nvPicPr>
        <p:blipFill>
          <a:blip r:embed="rId2"/>
          <a:stretch>
            <a:fillRect/>
          </a:stretch>
        </p:blipFill>
        <p:spPr>
          <a:xfrm>
            <a:off x="2049833" y="11198049"/>
            <a:ext cx="1523060" cy="1523061"/>
          </a:xfrm>
          <a:prstGeom prst="rect">
            <a:avLst/>
          </a:prstGeom>
          <a:ln w="12700">
            <a:miter lim="400000"/>
          </a:ln>
        </p:spPr>
      </p:pic>
      <p:sp>
        <p:nvSpPr>
          <p:cNvPr id="448"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069268892"/>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ext Full Width">
    <p:spTree>
      <p:nvGrpSpPr>
        <p:cNvPr id="1" name=""/>
        <p:cNvGrpSpPr/>
        <p:nvPr/>
      </p:nvGrpSpPr>
      <p:grpSpPr>
        <a:xfrm>
          <a:off x="0" y="0"/>
          <a:ext cx="0" cy="0"/>
          <a:chOff x="0" y="0"/>
          <a:chExt cx="0" cy="0"/>
        </a:xfrm>
      </p:grpSpPr>
      <p:sp>
        <p:nvSpPr>
          <p:cNvPr id="466" name="At vero eos et accusam et justo fosduo dolores wetoma jam rebum. Stet clita kuasd gubergren, nosotra seansa takimata sanctus est Lorem ipsum dolor sit amet. Lorem eso ipsum dolor sit amet, deras consetetur sadipscing idas brotas geras elitromas.…"/>
          <p:cNvSpPr txBox="1"/>
          <p:nvPr/>
        </p:nvSpPr>
        <p:spPr>
          <a:xfrm>
            <a:off x="2126256" y="5277234"/>
            <a:ext cx="20131490" cy="3657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spcBef>
                <a:spcPts val="4500"/>
              </a:spcBef>
              <a:defRPr b="0">
                <a:solidFill>
                  <a:srgbClr val="404040"/>
                </a:solidFill>
              </a:defRPr>
            </a:pPr>
            <a:r>
              <a:t>At vero eos et accusam et justo fosduo dolores wetoma jam rebum. Stet clita kuasd gubergren, nosotra seansa takimata sanctus est Lorem ipsum dolor sit amet. Lorem eso ipsum dolor sit amet, deras consetetur sadipscing idas brotas geras elitromas.</a:t>
            </a:r>
            <a:endParaRPr>
              <a:solidFill>
                <a:srgbClr val="5E5E5E"/>
              </a:solidFill>
            </a:endParaRPr>
          </a:p>
          <a:p>
            <a:pPr algn="l">
              <a:spcBef>
                <a:spcPts val="4500"/>
              </a:spcBef>
              <a:defRPr b="0">
                <a:solidFill>
                  <a:srgbClr val="404040"/>
                </a:solidFill>
              </a:defRPr>
            </a:pPr>
            <a:r>
              <a:t>Sed diam nie nonumy eirmod tempor invidunt ut labore eto dolore magna aliquyam erat desando greadon.</a:t>
            </a:r>
          </a:p>
          <a:p>
            <a:pPr algn="l">
              <a:spcBef>
                <a:spcPts val="4500"/>
              </a:spcBef>
              <a:defRPr b="0">
                <a:solidFill>
                  <a:srgbClr val="404040"/>
                </a:solidFill>
              </a:defRPr>
            </a:pPr>
            <a:r>
              <a:t>Sed diam nie nonumy eirmod tempor invidunt ut labore eto dolore magna aliquyam erat desando greadon.</a:t>
            </a:r>
          </a:p>
        </p:txBody>
      </p:sp>
      <p:sp>
        <p:nvSpPr>
          <p:cNvPr id="467" name="Welcome Message"/>
          <p:cNvSpPr txBox="1"/>
          <p:nvPr/>
        </p:nvSpPr>
        <p:spPr>
          <a:xfrm>
            <a:off x="2032000" y="1078512"/>
            <a:ext cx="10160197" cy="31251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lnSpcReduction="10000"/>
          </a:bodyPr>
          <a:lstStyle>
            <a:lvl1pPr algn="l">
              <a:defRPr sz="11200">
                <a:solidFill>
                  <a:srgbClr val="264462"/>
                </a:solidFill>
              </a:defRPr>
            </a:lvl1pPr>
          </a:lstStyle>
          <a:p>
            <a:r>
              <a:t>Text Full Width</a:t>
            </a:r>
          </a:p>
        </p:txBody>
      </p:sp>
      <p:pic>
        <p:nvPicPr>
          <p:cNvPr id="468" name="Chargefox fox only logo RGB@4x.png" descr="Chargefox fox only logo RGB@4x.png"/>
          <p:cNvPicPr>
            <a:picLocks noChangeAspect="1"/>
          </p:cNvPicPr>
          <p:nvPr/>
        </p:nvPicPr>
        <p:blipFill>
          <a:blip r:embed="rId2"/>
          <a:stretch>
            <a:fillRect/>
          </a:stretch>
        </p:blipFill>
        <p:spPr>
          <a:xfrm>
            <a:off x="20769918" y="11268032"/>
            <a:ext cx="1523061" cy="1523060"/>
          </a:xfrm>
          <a:prstGeom prst="rect">
            <a:avLst/>
          </a:prstGeom>
          <a:ln w="12700">
            <a:miter lim="400000"/>
          </a:ln>
        </p:spPr>
      </p:pic>
      <p:sp>
        <p:nvSpPr>
          <p:cNvPr id="469"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562432202"/>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1_Text 1 Column">
    <p:spTree>
      <p:nvGrpSpPr>
        <p:cNvPr id="1" name=""/>
        <p:cNvGrpSpPr/>
        <p:nvPr/>
      </p:nvGrpSpPr>
      <p:grpSpPr>
        <a:xfrm>
          <a:off x="0" y="0"/>
          <a:ext cx="0" cy="0"/>
          <a:chOff x="0" y="0"/>
          <a:chExt cx="0" cy="0"/>
        </a:xfrm>
      </p:grpSpPr>
      <p:sp>
        <p:nvSpPr>
          <p:cNvPr id="476" name="At vero eos et accusam et justo fosduo dolores wetoma jam rebum. Stet clita kuasd gubergren, nosotra seansa takimata sanctus est Lorem ipsum dolor sit amet. Lorem eso ipsum dolor sit amet, deras consetetur sadipscing idas brotas geras elitromas.…"/>
          <p:cNvSpPr txBox="1"/>
          <p:nvPr/>
        </p:nvSpPr>
        <p:spPr>
          <a:xfrm>
            <a:off x="13243475" y="2005621"/>
            <a:ext cx="9145194" cy="91287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defTabSz="821531">
              <a:spcBef>
                <a:spcPts val="4500"/>
              </a:spcBef>
              <a:defRPr b="0">
                <a:solidFill>
                  <a:srgbClr val="404040"/>
                </a:solidFill>
                <a:latin typeface="+mj-lt"/>
                <a:ea typeface="+mj-ea"/>
                <a:cs typeface="+mj-cs"/>
                <a:sym typeface="Poppins Regular"/>
              </a:defRPr>
            </a:pPr>
            <a:r>
              <a:t>At vero eos et accusam et justo fosduo dolores wetoma jam rebum. Stet clita kuasd gubergren, nosotra seansa takimata sanctus est Lorem ipsum dolor sit amet. Lorem eso ipsum dolor sit amet, deras consetetur sadipscing idas brotas geras elitromas.</a:t>
            </a:r>
            <a:endParaRPr>
              <a:solidFill>
                <a:srgbClr val="5E5E5E"/>
              </a:solidFill>
              <a:latin typeface="Montserrat Light"/>
              <a:ea typeface="Montserrat Light"/>
              <a:cs typeface="Montserrat Light"/>
              <a:sym typeface="Montserrat Light"/>
            </a:endParaRPr>
          </a:p>
          <a:p>
            <a:pPr algn="l" defTabSz="821531">
              <a:spcBef>
                <a:spcPts val="4500"/>
              </a:spcBef>
              <a:defRPr b="0">
                <a:solidFill>
                  <a:srgbClr val="404040"/>
                </a:solidFill>
                <a:latin typeface="+mj-lt"/>
                <a:ea typeface="+mj-ea"/>
                <a:cs typeface="+mj-cs"/>
                <a:sym typeface="Poppins Regular"/>
              </a:defRPr>
            </a:pPr>
            <a:r>
              <a:t>Sed diam nie nonumy eirmod tempor invidunt ut labore eto dolore magna aliquyam erat desando greadon.</a:t>
            </a:r>
          </a:p>
          <a:p>
            <a:pPr algn="l" defTabSz="821531">
              <a:spcBef>
                <a:spcPts val="4500"/>
              </a:spcBef>
              <a:defRPr b="0">
                <a:solidFill>
                  <a:srgbClr val="404040"/>
                </a:solidFill>
                <a:latin typeface="+mj-lt"/>
                <a:ea typeface="+mj-ea"/>
                <a:cs typeface="+mj-cs"/>
                <a:sym typeface="Poppins Regular"/>
              </a:defRPr>
            </a:pPr>
            <a:r>
              <a:t>Sed diam nie nonumy eirmod tempor invidunt ut labore eto dolore magna aliquyam erat desando greadon.</a:t>
            </a:r>
          </a:p>
        </p:txBody>
      </p:sp>
      <p:pic>
        <p:nvPicPr>
          <p:cNvPr id="477" name="image4.png" descr="image4.png"/>
          <p:cNvPicPr>
            <a:picLocks noChangeAspect="1"/>
          </p:cNvPicPr>
          <p:nvPr/>
        </p:nvPicPr>
        <p:blipFill>
          <a:blip r:embed="rId2"/>
          <a:stretch>
            <a:fillRect/>
          </a:stretch>
        </p:blipFill>
        <p:spPr>
          <a:xfrm>
            <a:off x="2049834" y="11198050"/>
            <a:ext cx="1523059" cy="1523060"/>
          </a:xfrm>
          <a:prstGeom prst="rect">
            <a:avLst/>
          </a:prstGeom>
          <a:ln w="12700">
            <a:miter lim="400000"/>
          </a:ln>
        </p:spPr>
      </p:pic>
      <p:sp>
        <p:nvSpPr>
          <p:cNvPr id="478" name="Slide Number"/>
          <p:cNvSpPr txBox="1">
            <a:spLocks noGrp="1"/>
          </p:cNvSpPr>
          <p:nvPr>
            <p:ph type="sldNum" sz="quarter" idx="2"/>
          </p:nvPr>
        </p:nvSpPr>
        <p:spPr>
          <a:xfrm>
            <a:off x="11954103" y="13073062"/>
            <a:ext cx="466269" cy="477671"/>
          </a:xfrm>
          <a:prstGeom prst="rect">
            <a:avLst/>
          </a:prstGeom>
        </p:spPr>
        <p:txBody>
          <a:bodyPr lIns="71437" tIns="71437" rIns="71437" bIns="71437"/>
          <a:lstStyle>
            <a:lvl1pPr algn="ctr" defTabSz="821531">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259887174"/>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1_Titel &amp; Untertitel">
    <p:spTree>
      <p:nvGrpSpPr>
        <p:cNvPr id="1" name=""/>
        <p:cNvGrpSpPr/>
        <p:nvPr/>
      </p:nvGrpSpPr>
      <p:grpSpPr>
        <a:xfrm>
          <a:off x="0" y="0"/>
          <a:ext cx="0" cy="0"/>
          <a:chOff x="0" y="0"/>
          <a:chExt cx="0" cy="0"/>
        </a:xfrm>
      </p:grpSpPr>
      <p:sp>
        <p:nvSpPr>
          <p:cNvPr id="485" name="Title Text"/>
          <p:cNvSpPr txBox="1">
            <a:spLocks noGrp="1"/>
          </p:cNvSpPr>
          <p:nvPr>
            <p:ph type="title"/>
          </p:nvPr>
        </p:nvSpPr>
        <p:spPr>
          <a:xfrm>
            <a:off x="2027039" y="2025848"/>
            <a:ext cx="20317222" cy="1782764"/>
          </a:xfrm>
          <a:prstGeom prst="rect">
            <a:avLst/>
          </a:prstGeom>
        </p:spPr>
        <p:txBody>
          <a:bodyPr/>
          <a:lstStyle/>
          <a:p>
            <a:r>
              <a:t>Title Text</a:t>
            </a:r>
          </a:p>
        </p:txBody>
      </p:sp>
      <p:sp>
        <p:nvSpPr>
          <p:cNvPr id="486" name="Body Level One…"/>
          <p:cNvSpPr txBox="1">
            <a:spLocks noGrp="1"/>
          </p:cNvSpPr>
          <p:nvPr>
            <p:ph type="body" sz="half" idx="1"/>
          </p:nvPr>
        </p:nvSpPr>
        <p:spPr>
          <a:xfrm>
            <a:off x="2027039" y="4577079"/>
            <a:ext cx="20317222" cy="584813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1596440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ntents Slide 2">
    <p:bg>
      <p:bgPr>
        <a:solidFill>
          <a:srgbClr val="FFFDED"/>
        </a:solidFill>
        <a:effectLst/>
      </p:bgPr>
    </p:bg>
    <p:spTree>
      <p:nvGrpSpPr>
        <p:cNvPr id="1" name=""/>
        <p:cNvGrpSpPr/>
        <p:nvPr/>
      </p:nvGrpSpPr>
      <p:grpSpPr>
        <a:xfrm>
          <a:off x="0" y="0"/>
          <a:ext cx="0" cy="0"/>
          <a:chOff x="0" y="0"/>
          <a:chExt cx="0" cy="0"/>
        </a:xfrm>
      </p:grpSpPr>
      <p:sp>
        <p:nvSpPr>
          <p:cNvPr id="86" name="Body Level One…"/>
          <p:cNvSpPr txBox="1">
            <a:spLocks noGrp="1"/>
          </p:cNvSpPr>
          <p:nvPr>
            <p:ph type="body" sz="quarter" idx="1"/>
          </p:nvPr>
        </p:nvSpPr>
        <p:spPr>
          <a:xfrm>
            <a:off x="6762481" y="2516371"/>
            <a:ext cx="2359275" cy="2517777"/>
          </a:xfrm>
          <a:prstGeom prst="rect">
            <a:avLst/>
          </a:prstGeom>
        </p:spPr>
        <p:txBody>
          <a:bodyPr lIns="71436" tIns="71436" rIns="71436" bIns="71436" anchor="ctr"/>
          <a:lstStyle>
            <a:lvl1pPr defTabSz="821530">
              <a:defRPr sz="15600" b="1">
                <a:solidFill>
                  <a:srgbClr val="80CCA3"/>
                </a:solidFill>
                <a:latin typeface="Helvetica"/>
                <a:ea typeface="Helvetica"/>
                <a:cs typeface="Helvetica"/>
                <a:sym typeface="Helvetica"/>
              </a:defRPr>
            </a:lvl1pPr>
            <a:lvl2pPr defTabSz="821530">
              <a:defRPr sz="15600" b="1">
                <a:solidFill>
                  <a:srgbClr val="80CCA3"/>
                </a:solidFill>
                <a:latin typeface="Helvetica"/>
                <a:ea typeface="Helvetica"/>
                <a:cs typeface="Helvetica"/>
                <a:sym typeface="Helvetica"/>
              </a:defRPr>
            </a:lvl2pPr>
            <a:lvl3pPr defTabSz="821530">
              <a:defRPr sz="15600" b="1">
                <a:solidFill>
                  <a:srgbClr val="80CCA3"/>
                </a:solidFill>
                <a:latin typeface="Helvetica"/>
                <a:ea typeface="Helvetica"/>
                <a:cs typeface="Helvetica"/>
                <a:sym typeface="Helvetica"/>
              </a:defRPr>
            </a:lvl3pPr>
            <a:lvl4pPr defTabSz="821530">
              <a:defRPr sz="15600" b="1">
                <a:solidFill>
                  <a:srgbClr val="80CCA3"/>
                </a:solidFill>
                <a:latin typeface="Helvetica"/>
                <a:ea typeface="Helvetica"/>
                <a:cs typeface="Helvetica"/>
                <a:sym typeface="Helvetica"/>
              </a:defRPr>
            </a:lvl4pPr>
            <a:lvl5pPr defTabSz="821530">
              <a:defRPr sz="156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7" name="Section Title"/>
          <p:cNvSpPr txBox="1">
            <a:spLocks noGrp="1"/>
          </p:cNvSpPr>
          <p:nvPr>
            <p:ph type="body" sz="quarter" idx="13"/>
          </p:nvPr>
        </p:nvSpPr>
        <p:spPr>
          <a:xfrm>
            <a:off x="10351361" y="2816200"/>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88" name="Section Subtitle"/>
          <p:cNvSpPr txBox="1">
            <a:spLocks noGrp="1"/>
          </p:cNvSpPr>
          <p:nvPr>
            <p:ph type="body" sz="quarter" idx="14"/>
          </p:nvPr>
        </p:nvSpPr>
        <p:spPr>
          <a:xfrm>
            <a:off x="10393464" y="3881306"/>
            <a:ext cx="4109087" cy="787630"/>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89" name="05"/>
          <p:cNvSpPr txBox="1">
            <a:spLocks noGrp="1"/>
          </p:cNvSpPr>
          <p:nvPr>
            <p:ph type="body" sz="quarter" idx="15"/>
          </p:nvPr>
        </p:nvSpPr>
        <p:spPr>
          <a:xfrm>
            <a:off x="6762481" y="559911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90" name="Section Title"/>
          <p:cNvSpPr txBox="1">
            <a:spLocks noGrp="1"/>
          </p:cNvSpPr>
          <p:nvPr>
            <p:ph type="body" sz="quarter" idx="16"/>
          </p:nvPr>
        </p:nvSpPr>
        <p:spPr>
          <a:xfrm>
            <a:off x="10351361" y="589894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91" name="Section Subtitle"/>
          <p:cNvSpPr txBox="1">
            <a:spLocks noGrp="1"/>
          </p:cNvSpPr>
          <p:nvPr>
            <p:ph type="body" sz="quarter" idx="17"/>
          </p:nvPr>
        </p:nvSpPr>
        <p:spPr>
          <a:xfrm>
            <a:off x="10393464" y="6964044"/>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92" name="06"/>
          <p:cNvSpPr txBox="1">
            <a:spLocks noGrp="1"/>
          </p:cNvSpPr>
          <p:nvPr>
            <p:ph type="body" sz="quarter" idx="18"/>
          </p:nvPr>
        </p:nvSpPr>
        <p:spPr>
          <a:xfrm>
            <a:off x="6762481" y="868185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93" name="Section Title"/>
          <p:cNvSpPr txBox="1">
            <a:spLocks noGrp="1"/>
          </p:cNvSpPr>
          <p:nvPr>
            <p:ph type="body" sz="quarter" idx="19"/>
          </p:nvPr>
        </p:nvSpPr>
        <p:spPr>
          <a:xfrm>
            <a:off x="10351361" y="898168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94" name="Section Subtitle"/>
          <p:cNvSpPr txBox="1">
            <a:spLocks noGrp="1"/>
          </p:cNvSpPr>
          <p:nvPr>
            <p:ph type="body" sz="quarter" idx="20"/>
          </p:nvPr>
        </p:nvSpPr>
        <p:spPr>
          <a:xfrm>
            <a:off x="10393464" y="10046785"/>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pic>
        <p:nvPicPr>
          <p:cNvPr id="95" name="Logo - Blue.pdf" descr="Logo - Blue.pdf"/>
          <p:cNvPicPr>
            <a:picLocks noChangeAspect="1"/>
          </p:cNvPicPr>
          <p:nvPr/>
        </p:nvPicPr>
        <p:blipFill>
          <a:blip r:embed="rId2"/>
          <a:srcRect l="49788"/>
          <a:stretch>
            <a:fillRect/>
          </a:stretch>
        </p:blipFill>
        <p:spPr>
          <a:xfrm>
            <a:off x="-2886" y="2183471"/>
            <a:ext cx="4786663" cy="9349057"/>
          </a:xfrm>
          <a:prstGeom prst="rect">
            <a:avLst/>
          </a:prstGeom>
          <a:ln w="12700">
            <a:miter lim="400000"/>
          </a:ln>
        </p:spPr>
      </p:pic>
      <p:sp>
        <p:nvSpPr>
          <p:cNvPr id="96"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s Slide 2 (Print Friendly)">
    <p:spTree>
      <p:nvGrpSpPr>
        <p:cNvPr id="1" name=""/>
        <p:cNvGrpSpPr/>
        <p:nvPr/>
      </p:nvGrpSpPr>
      <p:grpSpPr>
        <a:xfrm>
          <a:off x="0" y="0"/>
          <a:ext cx="0" cy="0"/>
          <a:chOff x="0" y="0"/>
          <a:chExt cx="0" cy="0"/>
        </a:xfrm>
      </p:grpSpPr>
      <p:sp>
        <p:nvSpPr>
          <p:cNvPr id="120" name="Body Level One…"/>
          <p:cNvSpPr txBox="1">
            <a:spLocks noGrp="1"/>
          </p:cNvSpPr>
          <p:nvPr>
            <p:ph type="body" sz="quarter" idx="1"/>
          </p:nvPr>
        </p:nvSpPr>
        <p:spPr>
          <a:xfrm>
            <a:off x="6762481" y="2516371"/>
            <a:ext cx="2359275" cy="2517777"/>
          </a:xfrm>
          <a:prstGeom prst="rect">
            <a:avLst/>
          </a:prstGeom>
        </p:spPr>
        <p:txBody>
          <a:bodyPr lIns="71436" tIns="71436" rIns="71436" bIns="71436" anchor="ctr"/>
          <a:lstStyle>
            <a:lvl1pPr defTabSz="821530">
              <a:defRPr sz="15600" b="1">
                <a:solidFill>
                  <a:srgbClr val="80CCA3"/>
                </a:solidFill>
                <a:latin typeface="Helvetica"/>
                <a:ea typeface="Helvetica"/>
                <a:cs typeface="Helvetica"/>
                <a:sym typeface="Helvetica"/>
              </a:defRPr>
            </a:lvl1pPr>
            <a:lvl2pPr defTabSz="821530">
              <a:defRPr sz="15600" b="1">
                <a:solidFill>
                  <a:srgbClr val="80CCA3"/>
                </a:solidFill>
                <a:latin typeface="Helvetica"/>
                <a:ea typeface="Helvetica"/>
                <a:cs typeface="Helvetica"/>
                <a:sym typeface="Helvetica"/>
              </a:defRPr>
            </a:lvl2pPr>
            <a:lvl3pPr defTabSz="821530">
              <a:defRPr sz="15600" b="1">
                <a:solidFill>
                  <a:srgbClr val="80CCA3"/>
                </a:solidFill>
                <a:latin typeface="Helvetica"/>
                <a:ea typeface="Helvetica"/>
                <a:cs typeface="Helvetica"/>
                <a:sym typeface="Helvetica"/>
              </a:defRPr>
            </a:lvl3pPr>
            <a:lvl4pPr defTabSz="821530">
              <a:defRPr sz="15600" b="1">
                <a:solidFill>
                  <a:srgbClr val="80CCA3"/>
                </a:solidFill>
                <a:latin typeface="Helvetica"/>
                <a:ea typeface="Helvetica"/>
                <a:cs typeface="Helvetica"/>
                <a:sym typeface="Helvetica"/>
              </a:defRPr>
            </a:lvl4pPr>
            <a:lvl5pPr defTabSz="821530">
              <a:defRPr sz="15600" b="1">
                <a:solidFill>
                  <a:srgbClr val="80CCA3"/>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21" name="Section Title"/>
          <p:cNvSpPr txBox="1">
            <a:spLocks noGrp="1"/>
          </p:cNvSpPr>
          <p:nvPr>
            <p:ph type="body" sz="quarter" idx="13"/>
          </p:nvPr>
        </p:nvSpPr>
        <p:spPr>
          <a:xfrm>
            <a:off x="10351361" y="2816200"/>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22" name="Section Subtitle"/>
          <p:cNvSpPr txBox="1">
            <a:spLocks noGrp="1"/>
          </p:cNvSpPr>
          <p:nvPr>
            <p:ph type="body" sz="quarter" idx="14"/>
          </p:nvPr>
        </p:nvSpPr>
        <p:spPr>
          <a:xfrm>
            <a:off x="10393464" y="3881306"/>
            <a:ext cx="4109087" cy="787630"/>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123" name="05"/>
          <p:cNvSpPr txBox="1">
            <a:spLocks noGrp="1"/>
          </p:cNvSpPr>
          <p:nvPr>
            <p:ph type="body" sz="quarter" idx="15"/>
          </p:nvPr>
        </p:nvSpPr>
        <p:spPr>
          <a:xfrm>
            <a:off x="6762481" y="559911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124" name="Section Title"/>
          <p:cNvSpPr txBox="1">
            <a:spLocks noGrp="1"/>
          </p:cNvSpPr>
          <p:nvPr>
            <p:ph type="body" sz="quarter" idx="16"/>
          </p:nvPr>
        </p:nvSpPr>
        <p:spPr>
          <a:xfrm>
            <a:off x="10351361" y="589894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25" name="Section Subtitle"/>
          <p:cNvSpPr txBox="1">
            <a:spLocks noGrp="1"/>
          </p:cNvSpPr>
          <p:nvPr>
            <p:ph type="body" sz="quarter" idx="17"/>
          </p:nvPr>
        </p:nvSpPr>
        <p:spPr>
          <a:xfrm>
            <a:off x="10393464" y="6964044"/>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sp>
        <p:nvSpPr>
          <p:cNvPr id="126" name="06"/>
          <p:cNvSpPr txBox="1">
            <a:spLocks noGrp="1"/>
          </p:cNvSpPr>
          <p:nvPr>
            <p:ph type="body" sz="quarter" idx="18"/>
          </p:nvPr>
        </p:nvSpPr>
        <p:spPr>
          <a:xfrm>
            <a:off x="6762481" y="8681852"/>
            <a:ext cx="2359275" cy="2517777"/>
          </a:xfrm>
          <a:prstGeom prst="rect">
            <a:avLst/>
          </a:prstGeom>
        </p:spPr>
        <p:txBody>
          <a:bodyPr lIns="71436" tIns="71436" rIns="71436" bIns="71436" anchor="ctr"/>
          <a:lstStyle/>
          <a:p>
            <a:pPr defTabSz="821530">
              <a:defRPr sz="15600" b="1">
                <a:solidFill>
                  <a:srgbClr val="80CCA3"/>
                </a:solidFill>
                <a:latin typeface="Helvetica"/>
                <a:ea typeface="Helvetica"/>
                <a:cs typeface="Helvetica"/>
                <a:sym typeface="Helvetica"/>
              </a:defRPr>
            </a:pPr>
            <a:endParaRPr/>
          </a:p>
        </p:txBody>
      </p:sp>
      <p:sp>
        <p:nvSpPr>
          <p:cNvPr id="127" name="Section Title"/>
          <p:cNvSpPr txBox="1">
            <a:spLocks noGrp="1"/>
          </p:cNvSpPr>
          <p:nvPr>
            <p:ph type="body" sz="quarter" idx="19"/>
          </p:nvPr>
        </p:nvSpPr>
        <p:spPr>
          <a:xfrm>
            <a:off x="10351361" y="8981681"/>
            <a:ext cx="4307138" cy="1057277"/>
          </a:xfrm>
          <a:prstGeom prst="rect">
            <a:avLst/>
          </a:prstGeom>
        </p:spPr>
        <p:txBody>
          <a:bodyPr lIns="71436" tIns="71436" rIns="71436" bIns="71436" anchor="ctr"/>
          <a:lstStyle/>
          <a:p>
            <a:pPr defTabSz="821530">
              <a:defRPr sz="6000" b="1">
                <a:solidFill>
                  <a:srgbClr val="264462"/>
                </a:solidFill>
                <a:latin typeface="Helvetica"/>
                <a:ea typeface="Helvetica"/>
                <a:cs typeface="Helvetica"/>
                <a:sym typeface="Helvetica"/>
              </a:defRPr>
            </a:pPr>
            <a:endParaRPr/>
          </a:p>
        </p:txBody>
      </p:sp>
      <p:sp>
        <p:nvSpPr>
          <p:cNvPr id="128" name="Section Subtitle"/>
          <p:cNvSpPr txBox="1">
            <a:spLocks noGrp="1"/>
          </p:cNvSpPr>
          <p:nvPr>
            <p:ph type="body" sz="quarter" idx="20"/>
          </p:nvPr>
        </p:nvSpPr>
        <p:spPr>
          <a:xfrm>
            <a:off x="10393464" y="10046785"/>
            <a:ext cx="4109087" cy="787631"/>
          </a:xfrm>
          <a:prstGeom prst="rect">
            <a:avLst/>
          </a:prstGeom>
        </p:spPr>
        <p:txBody>
          <a:bodyPr lIns="71436" tIns="71436" rIns="71436" bIns="71436" anchor="ctr"/>
          <a:lstStyle/>
          <a:p>
            <a:pPr defTabSz="821530">
              <a:spcBef>
                <a:spcPts val="5900"/>
              </a:spcBef>
              <a:defRPr sz="4400">
                <a:solidFill>
                  <a:srgbClr val="264462"/>
                </a:solidFill>
                <a:latin typeface="+mn-lt"/>
                <a:ea typeface="+mn-ea"/>
                <a:cs typeface="+mn-cs"/>
                <a:sym typeface="Helvetica Neue"/>
              </a:defRPr>
            </a:pPr>
            <a:endParaRPr/>
          </a:p>
        </p:txBody>
      </p:sp>
      <p:pic>
        <p:nvPicPr>
          <p:cNvPr id="129" name="Chargefox fox only logo RGB@4x.png" descr="Chargefox fox only logo RGB@4x.png"/>
          <p:cNvPicPr>
            <a:picLocks noChangeAspect="1"/>
          </p:cNvPicPr>
          <p:nvPr/>
        </p:nvPicPr>
        <p:blipFill>
          <a:blip r:embed="rId2"/>
          <a:stretch>
            <a:fillRect/>
          </a:stretch>
        </p:blipFill>
        <p:spPr>
          <a:xfrm>
            <a:off x="-6173897" y="1049826"/>
            <a:ext cx="11977591" cy="11977590"/>
          </a:xfrm>
          <a:prstGeom prst="rect">
            <a:avLst/>
          </a:prstGeom>
          <a:ln w="12700">
            <a:miter lim="400000"/>
          </a:ln>
        </p:spPr>
      </p:pic>
      <p:sp>
        <p:nvSpPr>
          <p:cNvPr id="130"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ection Title Slide">
    <p:bg>
      <p:bgPr>
        <a:solidFill>
          <a:srgbClr val="80CCA3"/>
        </a:solidFill>
        <a:effectLst/>
      </p:bgPr>
    </p:bg>
    <p:spTree>
      <p:nvGrpSpPr>
        <p:cNvPr id="1" name=""/>
        <p:cNvGrpSpPr/>
        <p:nvPr/>
      </p:nvGrpSpPr>
      <p:grpSpPr>
        <a:xfrm>
          <a:off x="0" y="0"/>
          <a:ext cx="0" cy="0"/>
          <a:chOff x="0" y="0"/>
          <a:chExt cx="0" cy="0"/>
        </a:xfrm>
      </p:grpSpPr>
      <p:sp>
        <p:nvSpPr>
          <p:cNvPr id="137" name="Body Level One…"/>
          <p:cNvSpPr txBox="1">
            <a:spLocks noGrp="1"/>
          </p:cNvSpPr>
          <p:nvPr>
            <p:ph type="body" sz="quarter" idx="1"/>
          </p:nvPr>
        </p:nvSpPr>
        <p:spPr>
          <a:xfrm>
            <a:off x="2993802" y="5634997"/>
            <a:ext cx="12201643" cy="2125102"/>
          </a:xfrm>
          <a:prstGeom prst="rect">
            <a:avLst/>
          </a:prstGeom>
        </p:spPr>
        <p:txBody>
          <a:bodyPr lIns="71436" tIns="71436" rIns="71436" bIns="71436" anchor="b"/>
          <a:lstStyle>
            <a:lvl1pPr defTabSz="821530">
              <a:defRPr sz="11200" b="1">
                <a:solidFill>
                  <a:srgbClr val="264462"/>
                </a:solidFill>
                <a:latin typeface="Helvetica"/>
                <a:ea typeface="Helvetica"/>
                <a:cs typeface="Helvetica"/>
                <a:sym typeface="Helvetica"/>
              </a:defRPr>
            </a:lvl1pPr>
            <a:lvl2pPr defTabSz="821530">
              <a:defRPr sz="11200" b="1">
                <a:solidFill>
                  <a:srgbClr val="264462"/>
                </a:solidFill>
                <a:latin typeface="Helvetica"/>
                <a:ea typeface="Helvetica"/>
                <a:cs typeface="Helvetica"/>
                <a:sym typeface="Helvetica"/>
              </a:defRPr>
            </a:lvl2pPr>
            <a:lvl3pPr defTabSz="821530">
              <a:defRPr sz="11200" b="1">
                <a:solidFill>
                  <a:srgbClr val="264462"/>
                </a:solidFill>
                <a:latin typeface="Helvetica"/>
                <a:ea typeface="Helvetica"/>
                <a:cs typeface="Helvetica"/>
                <a:sym typeface="Helvetica"/>
              </a:defRPr>
            </a:lvl3pPr>
            <a:lvl4pPr defTabSz="821530">
              <a:defRPr sz="11200" b="1">
                <a:solidFill>
                  <a:srgbClr val="264462"/>
                </a:solidFill>
                <a:latin typeface="Helvetica"/>
                <a:ea typeface="Helvetica"/>
                <a:cs typeface="Helvetica"/>
                <a:sym typeface="Helvetica"/>
              </a:defRPr>
            </a:lvl4pPr>
            <a:lvl5pPr defTabSz="821530">
              <a:defRPr sz="11200" b="1">
                <a:solidFill>
                  <a:srgbClr val="264462"/>
                </a:solidFill>
                <a:latin typeface="Helvetica"/>
                <a:ea typeface="Helvetica"/>
                <a:cs typeface="Helvetica"/>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38" name="Section Subtitle"/>
          <p:cNvSpPr txBox="1">
            <a:spLocks noGrp="1"/>
          </p:cNvSpPr>
          <p:nvPr>
            <p:ph type="body" sz="quarter" idx="13"/>
          </p:nvPr>
        </p:nvSpPr>
        <p:spPr>
          <a:xfrm>
            <a:off x="3008777" y="7901358"/>
            <a:ext cx="14716127" cy="1589486"/>
          </a:xfrm>
          <a:prstGeom prst="rect">
            <a:avLst/>
          </a:prstGeom>
        </p:spPr>
        <p:txBody>
          <a:bodyPr lIns="71436" tIns="71436" rIns="71436" bIns="71436"/>
          <a:lstStyle/>
          <a:p>
            <a:pPr defTabSz="821530">
              <a:defRPr sz="6000" b="1">
                <a:solidFill>
                  <a:srgbClr val="264462"/>
                </a:solidFill>
                <a:latin typeface="Helvetica"/>
                <a:ea typeface="Helvetica"/>
                <a:cs typeface="Helvetica"/>
                <a:sym typeface="Helvetica"/>
              </a:defRPr>
            </a:pPr>
            <a:endParaRPr/>
          </a:p>
        </p:txBody>
      </p:sp>
      <p:pic>
        <p:nvPicPr>
          <p:cNvPr id="139" name="Logo - White.pdf" descr="Logo - White.pdf"/>
          <p:cNvPicPr>
            <a:picLocks noChangeAspect="1"/>
          </p:cNvPicPr>
          <p:nvPr/>
        </p:nvPicPr>
        <p:blipFill>
          <a:blip r:embed="rId2"/>
          <a:srcRect r="51895" b="14876"/>
          <a:stretch>
            <a:fillRect/>
          </a:stretch>
        </p:blipFill>
        <p:spPr>
          <a:xfrm>
            <a:off x="17535534" y="1703213"/>
            <a:ext cx="6952778" cy="12065861"/>
          </a:xfrm>
          <a:prstGeom prst="rect">
            <a:avLst/>
          </a:prstGeom>
          <a:ln w="12700">
            <a:miter lim="400000"/>
          </a:ln>
        </p:spPr>
      </p:pic>
      <p:sp>
        <p:nvSpPr>
          <p:cNvPr id="140" name="01"/>
          <p:cNvSpPr txBox="1">
            <a:spLocks noGrp="1"/>
          </p:cNvSpPr>
          <p:nvPr>
            <p:ph type="body" sz="quarter" idx="14"/>
          </p:nvPr>
        </p:nvSpPr>
        <p:spPr>
          <a:xfrm>
            <a:off x="2993802" y="3605314"/>
            <a:ext cx="12201642" cy="2125101"/>
          </a:xfrm>
          <a:prstGeom prst="rect">
            <a:avLst/>
          </a:prstGeom>
        </p:spPr>
        <p:txBody>
          <a:bodyPr lIns="71436" tIns="71436" rIns="71436" bIns="71436" anchor="b"/>
          <a:lstStyle/>
          <a:p>
            <a:pPr defTabSz="821530">
              <a:defRPr sz="11200" b="1">
                <a:solidFill>
                  <a:srgbClr val="264462"/>
                </a:solidFill>
                <a:latin typeface="Helvetica"/>
                <a:ea typeface="Helvetica"/>
                <a:cs typeface="Helvetica"/>
                <a:sym typeface="Helvetica"/>
              </a:defRPr>
            </a:pPr>
            <a:endParaRPr/>
          </a:p>
        </p:txBody>
      </p:sp>
      <p:sp>
        <p:nvSpPr>
          <p:cNvPr id="141" name="Slide Number"/>
          <p:cNvSpPr txBox="1">
            <a:spLocks noGrp="1"/>
          </p:cNvSpPr>
          <p:nvPr>
            <p:ph type="sldNum" sz="quarter" idx="2"/>
          </p:nvPr>
        </p:nvSpPr>
        <p:spPr>
          <a:xfrm>
            <a:off x="11954104" y="13073062"/>
            <a:ext cx="466267" cy="477670"/>
          </a:xfrm>
          <a:prstGeom prst="rect">
            <a:avLst/>
          </a:prstGeom>
        </p:spPr>
        <p:txBody>
          <a:bodyPr lIns="71436" tIns="71436" rIns="71436" bIns="71436"/>
          <a:lstStyle>
            <a:lvl1pPr algn="ctr" defTabSz="821530">
              <a:lnSpc>
                <a:spcPct val="100000"/>
              </a:lnSpc>
              <a:spcBef>
                <a:spcPts val="0"/>
              </a:spcBef>
              <a:defRPr sz="22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34" Type="http://schemas.openxmlformats.org/officeDocument/2006/relationships/slideLayout" Target="../slideLayouts/slideLayout65.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slideLayout" Target="../slideLayouts/slideLayout64.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slideLayout" Target="../slideLayouts/slideLayout63.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 Id="rId35" Type="http://schemas.openxmlformats.org/officeDocument/2006/relationships/theme" Target="../theme/theme2.xml"/><Relationship Id="rId8"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2027039" y="2025848"/>
            <a:ext cx="20317222" cy="178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Title Text</a:t>
            </a:r>
          </a:p>
        </p:txBody>
      </p:sp>
      <p:sp>
        <p:nvSpPr>
          <p:cNvPr id="3" name="Body Level One…"/>
          <p:cNvSpPr txBox="1">
            <a:spLocks noGrp="1"/>
          </p:cNvSpPr>
          <p:nvPr>
            <p:ph type="body" idx="1"/>
          </p:nvPr>
        </p:nvSpPr>
        <p:spPr>
          <a:xfrm>
            <a:off x="2027039" y="4577079"/>
            <a:ext cx="20317222" cy="58481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21848959" y="12319000"/>
            <a:ext cx="509836" cy="533400"/>
          </a:xfrm>
          <a:prstGeom prst="rect">
            <a:avLst/>
          </a:prstGeom>
          <a:ln w="12700">
            <a:miter lim="400000"/>
          </a:ln>
        </p:spPr>
        <p:txBody>
          <a:bodyPr wrap="none" lIns="50800" tIns="50800" rIns="50800" bIns="50800">
            <a:spAutoFit/>
          </a:bodyPr>
          <a:lstStyle>
            <a:lvl1pPr algn="l" defTabSz="825500">
              <a:lnSpc>
                <a:spcPct val="120000"/>
              </a:lnSpc>
              <a:spcBef>
                <a:spcPts val="4500"/>
              </a:spcBef>
              <a:defRPr sz="2800" b="0">
                <a:solidFill>
                  <a:srgbClr val="79797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 id="2147483664" r:id="rId14"/>
    <p:sldLayoutId id="2147483665" r:id="rId15"/>
    <p:sldLayoutId id="2147483666" r:id="rId16"/>
    <p:sldLayoutId id="2147483668" r:id="rId17"/>
    <p:sldLayoutId id="2147483669" r:id="rId18"/>
    <p:sldLayoutId id="2147483670" r:id="rId19"/>
    <p:sldLayoutId id="2147483671" r:id="rId20"/>
    <p:sldLayoutId id="2147483672" r:id="rId21"/>
    <p:sldLayoutId id="2147483673" r:id="rId22"/>
    <p:sldLayoutId id="2147483674" r:id="rId23"/>
    <p:sldLayoutId id="2147483675" r:id="rId24"/>
    <p:sldLayoutId id="2147483676" r:id="rId25"/>
    <p:sldLayoutId id="2147483677" r:id="rId26"/>
    <p:sldLayoutId id="2147483678" r:id="rId27"/>
    <p:sldLayoutId id="2147483679" r:id="rId28"/>
    <p:sldLayoutId id="2147483680" r:id="rId29"/>
    <p:sldLayoutId id="2147483681" r:id="rId30"/>
    <p:sldLayoutId id="2147483682" r:id="rId31"/>
  </p:sldLayoutIdLst>
  <p:transition spd="med"/>
  <p:txStyles>
    <p:titleStyle>
      <a:lvl1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1pPr>
      <a:lvl2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2pPr>
      <a:lvl3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3pPr>
      <a:lvl4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4pPr>
      <a:lvl5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5pPr>
      <a:lvl6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6pPr>
      <a:lvl7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7pPr>
      <a:lvl8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8pPr>
      <a:lvl9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9pPr>
    </p:titleStyle>
    <p:bodyStyle>
      <a:lvl1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1pPr>
      <a:lvl2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2pPr>
      <a:lvl3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3pPr>
      <a:lvl4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4pPr>
      <a:lvl5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5pPr>
      <a:lvl6pPr marL="33948073" marR="0" indent="-30773073" algn="l" defTabSz="825500" rtl="0" latinLnBrk="0">
        <a:lnSpc>
          <a:spcPct val="100000"/>
        </a:lnSpc>
        <a:spcBef>
          <a:spcPts val="0"/>
        </a:spcBef>
        <a:spcAft>
          <a:spcPts val="0"/>
        </a:spcAft>
        <a:buClrTx/>
        <a:buSzPct val="75000"/>
        <a:buFontTx/>
        <a:buChar char="•"/>
        <a:tabLst/>
        <a:defRPr sz="8400" b="0" i="0" u="none" strike="noStrike" cap="none" spc="0" baseline="0">
          <a:solidFill>
            <a:srgbClr val="212121"/>
          </a:solidFill>
          <a:uFillTx/>
          <a:latin typeface="Aileron Regular"/>
          <a:ea typeface="Aileron Regular"/>
          <a:cs typeface="Aileron Regular"/>
          <a:sym typeface="Aileron Regular"/>
        </a:defRPr>
      </a:lvl6pPr>
      <a:lvl7pPr marL="34583073" marR="0" indent="-30773073" algn="l" defTabSz="825500" rtl="0" latinLnBrk="0">
        <a:lnSpc>
          <a:spcPct val="100000"/>
        </a:lnSpc>
        <a:spcBef>
          <a:spcPts val="0"/>
        </a:spcBef>
        <a:spcAft>
          <a:spcPts val="0"/>
        </a:spcAft>
        <a:buClrTx/>
        <a:buSzPct val="75000"/>
        <a:buFontTx/>
        <a:buChar char="•"/>
        <a:tabLst/>
        <a:defRPr sz="8400" b="0" i="0" u="none" strike="noStrike" cap="none" spc="0" baseline="0">
          <a:solidFill>
            <a:srgbClr val="212121"/>
          </a:solidFill>
          <a:uFillTx/>
          <a:latin typeface="Aileron Regular"/>
          <a:ea typeface="Aileron Regular"/>
          <a:cs typeface="Aileron Regular"/>
          <a:sym typeface="Aileron Regular"/>
        </a:defRPr>
      </a:lvl7pPr>
      <a:lvl8pPr marL="35218073" marR="0" indent="-30773073" algn="l" defTabSz="825500" rtl="0" latinLnBrk="0">
        <a:lnSpc>
          <a:spcPct val="100000"/>
        </a:lnSpc>
        <a:spcBef>
          <a:spcPts val="0"/>
        </a:spcBef>
        <a:spcAft>
          <a:spcPts val="0"/>
        </a:spcAft>
        <a:buClrTx/>
        <a:buSzPct val="75000"/>
        <a:buFontTx/>
        <a:buChar char="•"/>
        <a:tabLst/>
        <a:defRPr sz="8400" b="0" i="0" u="none" strike="noStrike" cap="none" spc="0" baseline="0">
          <a:solidFill>
            <a:srgbClr val="212121"/>
          </a:solidFill>
          <a:uFillTx/>
          <a:latin typeface="Aileron Regular"/>
          <a:ea typeface="Aileron Regular"/>
          <a:cs typeface="Aileron Regular"/>
          <a:sym typeface="Aileron Regular"/>
        </a:defRPr>
      </a:lvl8pPr>
      <a:lvl9pPr marL="35853073" marR="0" indent="-30773073" algn="l" defTabSz="825500" rtl="0" latinLnBrk="0">
        <a:lnSpc>
          <a:spcPct val="100000"/>
        </a:lnSpc>
        <a:spcBef>
          <a:spcPts val="0"/>
        </a:spcBef>
        <a:spcAft>
          <a:spcPts val="0"/>
        </a:spcAft>
        <a:buClrTx/>
        <a:buSzPct val="75000"/>
        <a:buFontTx/>
        <a:buChar char="•"/>
        <a:tabLst/>
        <a:defRPr sz="8400" b="0" i="0" u="none" strike="noStrike" cap="none" spc="0" baseline="0">
          <a:solidFill>
            <a:srgbClr val="212121"/>
          </a:solidFill>
          <a:uFillTx/>
          <a:latin typeface="Aileron Regular"/>
          <a:ea typeface="Aileron Regular"/>
          <a:cs typeface="Aileron Regular"/>
          <a:sym typeface="Aileron Regular"/>
        </a:defRPr>
      </a:lvl9pPr>
    </p:bodyStyle>
    <p:otherStyle>
      <a:lvl1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1pPr>
      <a:lvl2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2pPr>
      <a:lvl3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3pPr>
      <a:lvl4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4pPr>
      <a:lvl5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5pPr>
      <a:lvl6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6pPr>
      <a:lvl7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7pPr>
      <a:lvl8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8pPr>
      <a:lvl9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2027039" y="2025848"/>
            <a:ext cx="20317222" cy="1782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Title Text</a:t>
            </a:r>
          </a:p>
        </p:txBody>
      </p:sp>
      <p:sp>
        <p:nvSpPr>
          <p:cNvPr id="3" name="Body Level One…"/>
          <p:cNvSpPr txBox="1">
            <a:spLocks noGrp="1"/>
          </p:cNvSpPr>
          <p:nvPr>
            <p:ph type="body" idx="1"/>
          </p:nvPr>
        </p:nvSpPr>
        <p:spPr>
          <a:xfrm>
            <a:off x="2027039" y="4577079"/>
            <a:ext cx="20317222" cy="58481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21848959" y="12319000"/>
            <a:ext cx="509836" cy="533400"/>
          </a:xfrm>
          <a:prstGeom prst="rect">
            <a:avLst/>
          </a:prstGeom>
          <a:ln w="12700">
            <a:miter lim="400000"/>
          </a:ln>
        </p:spPr>
        <p:txBody>
          <a:bodyPr wrap="none" lIns="50800" tIns="50800" rIns="50800" bIns="50800">
            <a:spAutoFit/>
          </a:bodyPr>
          <a:lstStyle>
            <a:lvl1pPr algn="l" defTabSz="825500">
              <a:lnSpc>
                <a:spcPct val="120000"/>
              </a:lnSpc>
              <a:spcBef>
                <a:spcPts val="4500"/>
              </a:spcBef>
              <a:defRPr sz="2800" b="0">
                <a:solidFill>
                  <a:srgbClr val="797979"/>
                </a:solidFill>
              </a:defRPr>
            </a:lvl1pPr>
          </a:lstStyle>
          <a:p>
            <a:fld id="{86CB4B4D-7CA3-9044-876B-883B54F8677D}" type="slidenum">
              <a:t>‹#›</a:t>
            </a:fld>
            <a:endParaRPr/>
          </a:p>
        </p:txBody>
      </p:sp>
    </p:spTree>
    <p:extLst>
      <p:ext uri="{BB962C8B-B14F-4D97-AF65-F5344CB8AC3E}">
        <p14:creationId xmlns:p14="http://schemas.microsoft.com/office/powerpoint/2010/main" val="206341467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7" r:id="rId32"/>
    <p:sldLayoutId id="2147483718" r:id="rId33"/>
    <p:sldLayoutId id="2147483719" r:id="rId34"/>
  </p:sldLayoutIdLst>
  <p:transition spd="med"/>
  <p:txStyles>
    <p:titleStyle>
      <a:lvl1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1pPr>
      <a:lvl2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2pPr>
      <a:lvl3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3pPr>
      <a:lvl4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4pPr>
      <a:lvl5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5pPr>
      <a:lvl6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6pPr>
      <a:lvl7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7pPr>
      <a:lvl8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8pPr>
      <a:lvl9pPr marL="0" marR="0" indent="0" algn="l" defTabSz="825500" rtl="0" latinLnBrk="0">
        <a:lnSpc>
          <a:spcPct val="80000"/>
        </a:lnSpc>
        <a:spcBef>
          <a:spcPts val="0"/>
        </a:spcBef>
        <a:spcAft>
          <a:spcPts val="0"/>
        </a:spcAft>
        <a:buClrTx/>
        <a:buSzTx/>
        <a:buFontTx/>
        <a:buNone/>
        <a:tabLst/>
        <a:defRPr sz="11200" b="0" i="0" u="none" strike="noStrike" cap="none" spc="560" baseline="0">
          <a:solidFill>
            <a:srgbClr val="212121"/>
          </a:solidFill>
          <a:uFillTx/>
          <a:latin typeface="Helvetica"/>
          <a:ea typeface="Helvetica"/>
          <a:cs typeface="Helvetica"/>
          <a:sym typeface="Helvetica"/>
        </a:defRPr>
      </a:lvl9pPr>
    </p:titleStyle>
    <p:bodyStyle>
      <a:lvl1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1pPr>
      <a:lvl2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2pPr>
      <a:lvl3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3pPr>
      <a:lvl4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4pPr>
      <a:lvl5pPr marL="0" marR="0" indent="0" algn="l" defTabSz="825500" rtl="0" latinLnBrk="0">
        <a:lnSpc>
          <a:spcPct val="100000"/>
        </a:lnSpc>
        <a:spcBef>
          <a:spcPts val="0"/>
        </a:spcBef>
        <a:spcAft>
          <a:spcPts val="0"/>
        </a:spcAft>
        <a:buClrTx/>
        <a:buSzTx/>
        <a:buFontTx/>
        <a:buNone/>
        <a:tabLst/>
        <a:defRPr sz="8400" b="0" i="0" u="none" strike="noStrike" cap="none" spc="0" baseline="0">
          <a:solidFill>
            <a:srgbClr val="212121"/>
          </a:solidFill>
          <a:uFillTx/>
          <a:latin typeface="Aileron Regular"/>
          <a:ea typeface="Aileron Regular"/>
          <a:cs typeface="Aileron Regular"/>
          <a:sym typeface="Aileron Regular"/>
        </a:defRPr>
      </a:lvl5pPr>
      <a:lvl6pPr marL="33948073" marR="0" indent="-30773073" algn="l" defTabSz="825500" rtl="0" latinLnBrk="0">
        <a:lnSpc>
          <a:spcPct val="100000"/>
        </a:lnSpc>
        <a:spcBef>
          <a:spcPts val="0"/>
        </a:spcBef>
        <a:spcAft>
          <a:spcPts val="0"/>
        </a:spcAft>
        <a:buClrTx/>
        <a:buSzPct val="75000"/>
        <a:buFontTx/>
        <a:buChar char="•"/>
        <a:tabLst/>
        <a:defRPr sz="8400" b="0" i="0" u="none" strike="noStrike" cap="none" spc="0" baseline="0">
          <a:solidFill>
            <a:srgbClr val="212121"/>
          </a:solidFill>
          <a:uFillTx/>
          <a:latin typeface="Aileron Regular"/>
          <a:ea typeface="Aileron Regular"/>
          <a:cs typeface="Aileron Regular"/>
          <a:sym typeface="Aileron Regular"/>
        </a:defRPr>
      </a:lvl6pPr>
      <a:lvl7pPr marL="34583073" marR="0" indent="-30773073" algn="l" defTabSz="825500" rtl="0" latinLnBrk="0">
        <a:lnSpc>
          <a:spcPct val="100000"/>
        </a:lnSpc>
        <a:spcBef>
          <a:spcPts val="0"/>
        </a:spcBef>
        <a:spcAft>
          <a:spcPts val="0"/>
        </a:spcAft>
        <a:buClrTx/>
        <a:buSzPct val="75000"/>
        <a:buFontTx/>
        <a:buChar char="•"/>
        <a:tabLst/>
        <a:defRPr sz="8400" b="0" i="0" u="none" strike="noStrike" cap="none" spc="0" baseline="0">
          <a:solidFill>
            <a:srgbClr val="212121"/>
          </a:solidFill>
          <a:uFillTx/>
          <a:latin typeface="Aileron Regular"/>
          <a:ea typeface="Aileron Regular"/>
          <a:cs typeface="Aileron Regular"/>
          <a:sym typeface="Aileron Regular"/>
        </a:defRPr>
      </a:lvl7pPr>
      <a:lvl8pPr marL="35218073" marR="0" indent="-30773073" algn="l" defTabSz="825500" rtl="0" latinLnBrk="0">
        <a:lnSpc>
          <a:spcPct val="100000"/>
        </a:lnSpc>
        <a:spcBef>
          <a:spcPts val="0"/>
        </a:spcBef>
        <a:spcAft>
          <a:spcPts val="0"/>
        </a:spcAft>
        <a:buClrTx/>
        <a:buSzPct val="75000"/>
        <a:buFontTx/>
        <a:buChar char="•"/>
        <a:tabLst/>
        <a:defRPr sz="8400" b="0" i="0" u="none" strike="noStrike" cap="none" spc="0" baseline="0">
          <a:solidFill>
            <a:srgbClr val="212121"/>
          </a:solidFill>
          <a:uFillTx/>
          <a:latin typeface="Aileron Regular"/>
          <a:ea typeface="Aileron Regular"/>
          <a:cs typeface="Aileron Regular"/>
          <a:sym typeface="Aileron Regular"/>
        </a:defRPr>
      </a:lvl8pPr>
      <a:lvl9pPr marL="35853073" marR="0" indent="-30773073" algn="l" defTabSz="825500" rtl="0" latinLnBrk="0">
        <a:lnSpc>
          <a:spcPct val="100000"/>
        </a:lnSpc>
        <a:spcBef>
          <a:spcPts val="0"/>
        </a:spcBef>
        <a:spcAft>
          <a:spcPts val="0"/>
        </a:spcAft>
        <a:buClrTx/>
        <a:buSzPct val="75000"/>
        <a:buFontTx/>
        <a:buChar char="•"/>
        <a:tabLst/>
        <a:defRPr sz="8400" b="0" i="0" u="none" strike="noStrike" cap="none" spc="0" baseline="0">
          <a:solidFill>
            <a:srgbClr val="212121"/>
          </a:solidFill>
          <a:uFillTx/>
          <a:latin typeface="Aileron Regular"/>
          <a:ea typeface="Aileron Regular"/>
          <a:cs typeface="Aileron Regular"/>
          <a:sym typeface="Aileron Regular"/>
        </a:defRPr>
      </a:lvl9pPr>
    </p:bodyStyle>
    <p:otherStyle>
      <a:lvl1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1pPr>
      <a:lvl2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2pPr>
      <a:lvl3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3pPr>
      <a:lvl4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4pPr>
      <a:lvl5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5pPr>
      <a:lvl6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6pPr>
      <a:lvl7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7pPr>
      <a:lvl8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8pPr>
      <a:lvl9pPr marL="0" marR="0" indent="0" algn="l" defTabSz="825500" rtl="0" latinLnBrk="0">
        <a:lnSpc>
          <a:spcPct val="120000"/>
        </a:lnSpc>
        <a:spcBef>
          <a:spcPts val="4500"/>
        </a:spcBef>
        <a:spcAft>
          <a:spcPts val="0"/>
        </a:spcAft>
        <a:buClrTx/>
        <a:buSzTx/>
        <a:buFontTx/>
        <a:buNone/>
        <a:tabLst/>
        <a:defRPr sz="2800" b="0" i="0" u="none" strike="noStrike" cap="none" spc="0" baseline="0">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6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hyperlink" Target="mailto:name@chargefox.com" TargetMode="Externa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 name="Image" descr="Image"/>
          <p:cNvPicPr>
            <a:picLocks noGrp="1" noChangeAspect="1"/>
          </p:cNvPicPr>
          <p:nvPr>
            <p:ph type="pic" idx="13"/>
          </p:nvPr>
        </p:nvPicPr>
        <p:blipFill>
          <a:blip r:embed="rId2"/>
          <a:srcRect l="25000" r="25000"/>
          <a:stretch>
            <a:fillRect/>
          </a:stretch>
        </p:blipFill>
        <p:spPr>
          <a:xfrm>
            <a:off x="14061297" y="-28399"/>
            <a:ext cx="10329600" cy="13772799"/>
          </a:xfrm>
          <a:prstGeom prst="rect">
            <a:avLst/>
          </a:prstGeom>
        </p:spPr>
      </p:pic>
      <p:sp>
        <p:nvSpPr>
          <p:cNvPr id="497" name="Chargefox"/>
          <p:cNvSpPr>
            <a:spLocks noGrp="1"/>
          </p:cNvSpPr>
          <p:nvPr>
            <p:ph type="body" idx="14"/>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defTabSz="821530">
              <a:defRPr sz="11200" b="1">
                <a:solidFill>
                  <a:srgbClr val="264462"/>
                </a:solidFill>
                <a:latin typeface="Helvetica"/>
                <a:ea typeface="Helvetica"/>
                <a:cs typeface="Helvetica"/>
                <a:sym typeface="Helvetica"/>
              </a:defRPr>
            </a:lvl1pPr>
          </a:lstStyle>
          <a:p>
            <a:r>
              <a:rPr lang="en-AU" dirty="0">
                <a:latin typeface="Poppins SemiBold" panose="00000700000000000000" pitchFamily="2" charset="0"/>
                <a:cs typeface="Poppins SemiBold" panose="00000700000000000000" pitchFamily="2" charset="0"/>
              </a:rPr>
              <a:t>Chargefox</a:t>
            </a:r>
            <a:endParaRPr dirty="0">
              <a:latin typeface="Poppins SemiBold" panose="00000700000000000000" pitchFamily="2" charset="0"/>
              <a:cs typeface="Poppins SemiBold" panose="00000700000000000000" pitchFamily="2" charset="0"/>
            </a:endParaRPr>
          </a:p>
        </p:txBody>
      </p:sp>
      <p:sp>
        <p:nvSpPr>
          <p:cNvPr id="498" name="Presentation Title"/>
          <p:cNvSpPr txBox="1">
            <a:spLocks noGrp="1"/>
          </p:cNvSpPr>
          <p:nvPr>
            <p:ph type="body" idx="15"/>
          </p:nvPr>
        </p:nvSpPr>
        <p:spPr>
          <a:xfrm>
            <a:off x="1662372" y="10263562"/>
            <a:ext cx="8880592" cy="151578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a:bodyPr>
          <a:lstStyle>
            <a:lvl1pPr defTabSz="685321">
              <a:defRPr sz="4988" b="1">
                <a:solidFill>
                  <a:srgbClr val="264462"/>
                </a:solidFill>
                <a:latin typeface="Helvetica"/>
                <a:ea typeface="Helvetica"/>
                <a:cs typeface="Helvetica"/>
                <a:sym typeface="Helvetica"/>
              </a:defRPr>
            </a:lvl1pPr>
          </a:lstStyle>
          <a:p>
            <a:r>
              <a:rPr sz="4000" dirty="0">
                <a:latin typeface="Poppins SemiBold" panose="00000700000000000000" pitchFamily="2" charset="0"/>
                <a:cs typeface="Poppins SemiBold" panose="00000700000000000000" pitchFamily="2" charset="0"/>
              </a:rPr>
              <a:t>Modern, simple EV charging.</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 name="Company…"/>
          <p:cNvSpPr txBox="1">
            <a:spLocks noGrp="1"/>
          </p:cNvSpPr>
          <p:nvPr>
            <p:ph type="title"/>
          </p:nvPr>
        </p:nvSpPr>
        <p:spPr>
          <a:xfrm>
            <a:off x="2009675" y="884403"/>
            <a:ext cx="17908907" cy="3553324"/>
          </a:xfrm>
          <a:prstGeom prst="rect">
            <a:avLst/>
          </a:prstGeom>
        </p:spPr>
        <p:txBody>
          <a:bodyPr>
            <a:normAutofit/>
          </a:bodyPr>
          <a:lstStyle>
            <a:lvl1pPr defTabSz="821530">
              <a:lnSpc>
                <a:spcPct val="100000"/>
              </a:lnSpc>
              <a:defRPr sz="10200" b="1" spc="0">
                <a:solidFill>
                  <a:srgbClr val="264462"/>
                </a:solidFill>
              </a:defRPr>
            </a:lvl1pPr>
          </a:lstStyle>
          <a:p>
            <a:r>
              <a:rPr sz="8000" dirty="0">
                <a:latin typeface="Poppins SemiBold" panose="00000700000000000000" pitchFamily="2" charset="0"/>
                <a:cs typeface="Poppins SemiBold" panose="00000700000000000000" pitchFamily="2" charset="0"/>
              </a:rPr>
              <a:t>What you can expect</a:t>
            </a:r>
          </a:p>
        </p:txBody>
      </p:sp>
      <p:sp>
        <p:nvSpPr>
          <p:cNvPr id="620" name="INSERT STAT"/>
          <p:cNvSpPr txBox="1"/>
          <p:nvPr/>
        </p:nvSpPr>
        <p:spPr>
          <a:xfrm>
            <a:off x="3052212" y="6370379"/>
            <a:ext cx="3343931" cy="7140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8766" tIns="48766" rIns="48766" bIns="48766" anchor="ctr">
            <a:spAutoFit/>
          </a:bodyPr>
          <a:lstStyle>
            <a:lvl1pPr algn="l" defTabSz="821531">
              <a:spcBef>
                <a:spcPts val="5900"/>
              </a:spcBef>
              <a:defRPr sz="4400" b="0">
                <a:solidFill>
                  <a:srgbClr val="264462"/>
                </a:solidFill>
                <a:latin typeface="+mn-lt"/>
                <a:ea typeface="+mn-ea"/>
                <a:cs typeface="+mn-cs"/>
                <a:sym typeface="Helvetica Neue"/>
              </a:defRPr>
            </a:lvl1pPr>
          </a:lstStyle>
          <a:p>
            <a:pPr marL="0" marR="0" lvl="0" indent="0" algn="l" defTabSz="821531" rtl="0" eaLnBrk="1" fontAlgn="auto" latinLnBrk="0" hangingPunct="0">
              <a:lnSpc>
                <a:spcPct val="100000"/>
              </a:lnSpc>
              <a:spcBef>
                <a:spcPts val="5900"/>
              </a:spcBef>
              <a:spcAft>
                <a:spcPts val="0"/>
              </a:spcAft>
              <a:buClrTx/>
              <a:buSzTx/>
              <a:buFontTx/>
              <a:buNone/>
              <a:tabLst/>
              <a:defRPr/>
            </a:pPr>
            <a:r>
              <a:rPr kumimoji="0"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Neue"/>
              </a:rPr>
              <a:t>Dashboard</a:t>
            </a:r>
          </a:p>
        </p:txBody>
      </p:sp>
      <p:sp>
        <p:nvSpPr>
          <p:cNvPr id="621" name="INSERT STAT"/>
          <p:cNvSpPr txBox="1"/>
          <p:nvPr/>
        </p:nvSpPr>
        <p:spPr>
          <a:xfrm>
            <a:off x="16194552" y="6370377"/>
            <a:ext cx="6015494" cy="7140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8766" tIns="48766" rIns="48766" bIns="48766" anchor="ctr">
            <a:spAutoFit/>
          </a:bodyPr>
          <a:lstStyle>
            <a:lvl1pPr algn="l" defTabSz="821531">
              <a:spcBef>
                <a:spcPts val="5900"/>
              </a:spcBef>
              <a:defRPr sz="4400" b="0">
                <a:solidFill>
                  <a:srgbClr val="264462"/>
                </a:solidFill>
                <a:latin typeface="+mn-lt"/>
                <a:ea typeface="+mn-ea"/>
                <a:cs typeface="+mn-cs"/>
                <a:sym typeface="Helvetica Neue"/>
              </a:defRPr>
            </a:lvl1pPr>
          </a:lstStyle>
          <a:p>
            <a:pPr marL="0" marR="0" lvl="0" indent="0" algn="l" defTabSz="821531" rtl="0" eaLnBrk="1" fontAlgn="auto" latinLnBrk="0" hangingPunct="0">
              <a:lnSpc>
                <a:spcPct val="100000"/>
              </a:lnSpc>
              <a:spcBef>
                <a:spcPts val="5900"/>
              </a:spcBef>
              <a:spcAft>
                <a:spcPts val="0"/>
              </a:spcAft>
              <a:buClrTx/>
              <a:buSzTx/>
              <a:buFontTx/>
              <a:buNone/>
              <a:tabLst/>
              <a:defRPr/>
            </a:pPr>
            <a:r>
              <a:rPr kumimoji="0"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Neue"/>
              </a:rPr>
              <a:t>Done-for-You Support</a:t>
            </a:r>
          </a:p>
        </p:txBody>
      </p:sp>
      <p:sp>
        <p:nvSpPr>
          <p:cNvPr id="622" name="INSERT STAT"/>
          <p:cNvSpPr txBox="1"/>
          <p:nvPr/>
        </p:nvSpPr>
        <p:spPr>
          <a:xfrm>
            <a:off x="9649154" y="6370379"/>
            <a:ext cx="4946949" cy="7140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8766" tIns="48766" rIns="48766" bIns="48766" anchor="ctr">
            <a:spAutoFit/>
          </a:bodyPr>
          <a:lstStyle>
            <a:lvl1pPr algn="l" defTabSz="821531">
              <a:spcBef>
                <a:spcPts val="5900"/>
              </a:spcBef>
              <a:defRPr sz="4400" b="0">
                <a:solidFill>
                  <a:srgbClr val="264462"/>
                </a:solidFill>
                <a:latin typeface="+mn-lt"/>
                <a:ea typeface="+mn-ea"/>
                <a:cs typeface="+mn-cs"/>
                <a:sym typeface="Helvetica Neue"/>
              </a:defRPr>
            </a:lvl1pPr>
          </a:lstStyle>
          <a:p>
            <a:pPr marL="0" marR="0" lvl="0" indent="0" algn="l" defTabSz="821531" rtl="0" eaLnBrk="1" fontAlgn="auto" latinLnBrk="0" hangingPunct="0">
              <a:lnSpc>
                <a:spcPct val="100000"/>
              </a:lnSpc>
              <a:spcBef>
                <a:spcPts val="5900"/>
              </a:spcBef>
              <a:spcAft>
                <a:spcPts val="0"/>
              </a:spcAft>
              <a:buClrTx/>
              <a:buSzTx/>
              <a:buFontTx/>
              <a:buNone/>
              <a:tabLst/>
              <a:defRPr/>
            </a:pPr>
            <a:r>
              <a:rPr kumimoji="0"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Neue"/>
              </a:rPr>
              <a:t>Full Pricing Control</a:t>
            </a:r>
          </a:p>
        </p:txBody>
      </p:sp>
      <p:pic>
        <p:nvPicPr>
          <p:cNvPr id="626" name="dashboard-2.png" descr="dashboard-2.png"/>
          <p:cNvPicPr>
            <a:picLocks noChangeAspect="1"/>
          </p:cNvPicPr>
          <p:nvPr/>
        </p:nvPicPr>
        <p:blipFill>
          <a:blip r:embed="rId3"/>
          <a:stretch>
            <a:fillRect/>
          </a:stretch>
        </p:blipFill>
        <p:spPr>
          <a:xfrm>
            <a:off x="3735613" y="3617568"/>
            <a:ext cx="1977131" cy="1977131"/>
          </a:xfrm>
          <a:prstGeom prst="rect">
            <a:avLst/>
          </a:prstGeom>
          <a:ln w="12700">
            <a:miter lim="400000"/>
          </a:ln>
        </p:spPr>
      </p:pic>
      <p:pic>
        <p:nvPicPr>
          <p:cNvPr id="627" name="cash-money.png" descr="cash-money.png"/>
          <p:cNvPicPr>
            <a:picLocks noChangeAspect="1"/>
          </p:cNvPicPr>
          <p:nvPr/>
        </p:nvPicPr>
        <p:blipFill>
          <a:blip r:embed="rId4"/>
          <a:stretch>
            <a:fillRect/>
          </a:stretch>
        </p:blipFill>
        <p:spPr>
          <a:xfrm>
            <a:off x="10792552" y="3276057"/>
            <a:ext cx="2660155" cy="2660155"/>
          </a:xfrm>
          <a:prstGeom prst="rect">
            <a:avLst/>
          </a:prstGeom>
          <a:ln w="12700">
            <a:miter lim="400000"/>
          </a:ln>
        </p:spPr>
      </p:pic>
      <p:pic>
        <p:nvPicPr>
          <p:cNvPr id="628" name="customer-service.png" descr="customer-service.png"/>
          <p:cNvPicPr>
            <a:picLocks noChangeAspect="1"/>
          </p:cNvPicPr>
          <p:nvPr/>
        </p:nvPicPr>
        <p:blipFill>
          <a:blip r:embed="rId5"/>
          <a:stretch>
            <a:fillRect/>
          </a:stretch>
        </p:blipFill>
        <p:spPr>
          <a:xfrm>
            <a:off x="17957190" y="3391371"/>
            <a:ext cx="2092711" cy="2092712"/>
          </a:xfrm>
          <a:prstGeom prst="rect">
            <a:avLst/>
          </a:prstGeom>
          <a:ln w="12700">
            <a:miter lim="400000"/>
          </a:ln>
        </p:spPr>
      </p:pic>
      <p:pic>
        <p:nvPicPr>
          <p:cNvPr id="3" name="Picture 2">
            <a:extLst>
              <a:ext uri="{FF2B5EF4-FFF2-40B4-BE49-F238E27FC236}">
                <a16:creationId xmlns:a16="http://schemas.microsoft.com/office/drawing/2014/main" id="{37E878E8-8E33-452B-A9A5-660FA32D8D02}"/>
              </a:ext>
            </a:extLst>
          </p:cNvPr>
          <p:cNvPicPr>
            <a:picLocks noChangeAspect="1"/>
          </p:cNvPicPr>
          <p:nvPr/>
        </p:nvPicPr>
        <p:blipFill>
          <a:blip r:embed="rId6"/>
          <a:stretch>
            <a:fillRect/>
          </a:stretch>
        </p:blipFill>
        <p:spPr>
          <a:xfrm>
            <a:off x="3735613" y="8210790"/>
            <a:ext cx="1975275" cy="1975275"/>
          </a:xfrm>
          <a:prstGeom prst="rect">
            <a:avLst/>
          </a:prstGeom>
        </p:spPr>
      </p:pic>
      <p:pic>
        <p:nvPicPr>
          <p:cNvPr id="5" name="Picture 4">
            <a:extLst>
              <a:ext uri="{FF2B5EF4-FFF2-40B4-BE49-F238E27FC236}">
                <a16:creationId xmlns:a16="http://schemas.microsoft.com/office/drawing/2014/main" id="{8E67A436-5908-4CF9-BB50-C4FCDFF5A2EA}"/>
              </a:ext>
            </a:extLst>
          </p:cNvPr>
          <p:cNvPicPr>
            <a:picLocks noChangeAspect="1"/>
          </p:cNvPicPr>
          <p:nvPr/>
        </p:nvPicPr>
        <p:blipFill>
          <a:blip r:embed="rId7"/>
          <a:stretch>
            <a:fillRect/>
          </a:stretch>
        </p:blipFill>
        <p:spPr>
          <a:xfrm>
            <a:off x="11204362" y="8210789"/>
            <a:ext cx="1975275" cy="1975275"/>
          </a:xfrm>
          <a:prstGeom prst="rect">
            <a:avLst/>
          </a:prstGeom>
        </p:spPr>
      </p:pic>
      <p:pic>
        <p:nvPicPr>
          <p:cNvPr id="7" name="Picture 6">
            <a:extLst>
              <a:ext uri="{FF2B5EF4-FFF2-40B4-BE49-F238E27FC236}">
                <a16:creationId xmlns:a16="http://schemas.microsoft.com/office/drawing/2014/main" id="{6EC64EC9-08C9-4DEA-A61E-61867FF6ACF8}"/>
              </a:ext>
            </a:extLst>
          </p:cNvPr>
          <p:cNvPicPr>
            <a:picLocks noChangeAspect="1"/>
          </p:cNvPicPr>
          <p:nvPr/>
        </p:nvPicPr>
        <p:blipFill>
          <a:blip r:embed="rId8"/>
          <a:stretch>
            <a:fillRect/>
          </a:stretch>
        </p:blipFill>
        <p:spPr>
          <a:xfrm>
            <a:off x="18074626" y="8210789"/>
            <a:ext cx="1975275" cy="1975275"/>
          </a:xfrm>
          <a:prstGeom prst="rect">
            <a:avLst/>
          </a:prstGeom>
        </p:spPr>
      </p:pic>
      <p:sp>
        <p:nvSpPr>
          <p:cNvPr id="12" name="INSERT STAT">
            <a:extLst>
              <a:ext uri="{FF2B5EF4-FFF2-40B4-BE49-F238E27FC236}">
                <a16:creationId xmlns:a16="http://schemas.microsoft.com/office/drawing/2014/main" id="{56F2CDAC-7ADC-480D-94D6-DAA149C7B71E}"/>
              </a:ext>
            </a:extLst>
          </p:cNvPr>
          <p:cNvSpPr txBox="1"/>
          <p:nvPr/>
        </p:nvSpPr>
        <p:spPr>
          <a:xfrm>
            <a:off x="10390701" y="11312438"/>
            <a:ext cx="4946949" cy="7140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8766" tIns="48766" rIns="48766" bIns="48766" anchor="ctr">
            <a:spAutoFit/>
          </a:bodyPr>
          <a:lstStyle>
            <a:lvl1pPr algn="l" defTabSz="821531">
              <a:spcBef>
                <a:spcPts val="5900"/>
              </a:spcBef>
              <a:defRPr sz="4400" b="0">
                <a:solidFill>
                  <a:srgbClr val="264462"/>
                </a:solidFill>
                <a:latin typeface="+mn-lt"/>
                <a:ea typeface="+mn-ea"/>
                <a:cs typeface="+mn-cs"/>
                <a:sym typeface="Helvetica Neue"/>
              </a:defRPr>
            </a:lvl1pPr>
          </a:lstStyle>
          <a:p>
            <a:pPr marL="0" marR="0" lvl="0" indent="0" algn="l" defTabSz="821531" rtl="0" eaLnBrk="1" fontAlgn="auto" latinLnBrk="0" hangingPunct="0">
              <a:lnSpc>
                <a:spcPct val="100000"/>
              </a:lnSpc>
              <a:spcBef>
                <a:spcPts val="5900"/>
              </a:spcBef>
              <a:spcAft>
                <a:spcPts val="0"/>
              </a:spcAft>
              <a:buClrTx/>
              <a:buSzTx/>
              <a:buFontTx/>
              <a:buNone/>
              <a:tabLst/>
              <a:defRPr/>
            </a:pPr>
            <a:r>
              <a:rPr kumimoji="0"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Neue"/>
              </a:rPr>
              <a:t>Data Security</a:t>
            </a:r>
          </a:p>
        </p:txBody>
      </p:sp>
      <p:sp>
        <p:nvSpPr>
          <p:cNvPr id="13" name="INSERT STAT">
            <a:extLst>
              <a:ext uri="{FF2B5EF4-FFF2-40B4-BE49-F238E27FC236}">
                <a16:creationId xmlns:a16="http://schemas.microsoft.com/office/drawing/2014/main" id="{7CD5C4F3-CC33-4A4B-A3D0-27C391645538}"/>
              </a:ext>
            </a:extLst>
          </p:cNvPr>
          <p:cNvSpPr txBox="1"/>
          <p:nvPr/>
        </p:nvSpPr>
        <p:spPr>
          <a:xfrm>
            <a:off x="16770799" y="11312438"/>
            <a:ext cx="4582928" cy="7140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8766" tIns="48766" rIns="48766" bIns="48766" anchor="ctr">
            <a:spAutoFit/>
          </a:bodyPr>
          <a:lstStyle>
            <a:lvl1pPr algn="l" defTabSz="821531">
              <a:spcBef>
                <a:spcPts val="5900"/>
              </a:spcBef>
              <a:defRPr sz="4400" b="0">
                <a:solidFill>
                  <a:srgbClr val="264462"/>
                </a:solidFill>
                <a:latin typeface="+mn-lt"/>
                <a:ea typeface="+mn-ea"/>
                <a:cs typeface="+mn-cs"/>
                <a:sym typeface="Helvetica Neue"/>
              </a:defRPr>
            </a:lvl1pPr>
          </a:lstStyle>
          <a:p>
            <a:pPr marL="0" marR="0" lvl="0" indent="0" algn="l" defTabSz="821531" rtl="0" eaLnBrk="1" fontAlgn="auto" latinLnBrk="0" hangingPunct="0">
              <a:lnSpc>
                <a:spcPct val="100000"/>
              </a:lnSpc>
              <a:spcBef>
                <a:spcPts val="5900"/>
              </a:spcBef>
              <a:spcAft>
                <a:spcPts val="0"/>
              </a:spcAft>
              <a:buClrTx/>
              <a:buSzTx/>
              <a:buFontTx/>
              <a:buNone/>
              <a:tabLst/>
              <a:defRPr/>
            </a:pPr>
            <a:r>
              <a:rPr kumimoji="0"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Neue"/>
              </a:rPr>
              <a:t>Maps Integration </a:t>
            </a:r>
          </a:p>
        </p:txBody>
      </p:sp>
      <p:sp>
        <p:nvSpPr>
          <p:cNvPr id="6" name="INSERT STAT">
            <a:extLst>
              <a:ext uri="{FF2B5EF4-FFF2-40B4-BE49-F238E27FC236}">
                <a16:creationId xmlns:a16="http://schemas.microsoft.com/office/drawing/2014/main" id="{FDAB30FC-7AEC-4EE0-9743-51E95438E303}"/>
              </a:ext>
            </a:extLst>
          </p:cNvPr>
          <p:cNvSpPr txBox="1"/>
          <p:nvPr/>
        </p:nvSpPr>
        <p:spPr>
          <a:xfrm>
            <a:off x="2253703" y="10743460"/>
            <a:ext cx="4946949" cy="13295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8766" tIns="48766" rIns="48766" bIns="48766" anchor="ctr">
            <a:spAutoFit/>
          </a:bodyPr>
          <a:lstStyle>
            <a:lvl1pPr algn="l" defTabSz="821531">
              <a:spcBef>
                <a:spcPts val="5900"/>
              </a:spcBef>
              <a:defRPr sz="4400" b="0">
                <a:solidFill>
                  <a:srgbClr val="264462"/>
                </a:solidFill>
                <a:latin typeface="+mn-lt"/>
                <a:ea typeface="+mn-ea"/>
                <a:cs typeface="+mn-cs"/>
                <a:sym typeface="Helvetica Neue"/>
              </a:defRPr>
            </a:lvl1pPr>
          </a:lstStyle>
          <a:p>
            <a:pPr marL="0" marR="0" lvl="0" indent="0" algn="ctr" defTabSz="821531" rtl="0" eaLnBrk="1" fontAlgn="auto" latinLnBrk="0" hangingPunct="0">
              <a:lnSpc>
                <a:spcPct val="100000"/>
              </a:lnSpc>
              <a:spcBef>
                <a:spcPts val="5900"/>
              </a:spcBef>
              <a:spcAft>
                <a:spcPts val="0"/>
              </a:spcAft>
              <a:buClrTx/>
              <a:buSzTx/>
              <a:buFontTx/>
              <a:buNone/>
              <a:tabLst/>
              <a:defRPr/>
            </a:pPr>
            <a:r>
              <a:rPr kumimoji="0" lang="en-AU"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Neue"/>
              </a:rPr>
              <a:t>Industry Leading App &amp; RFIDs</a:t>
            </a:r>
            <a:endParaRPr kumimoji="0"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Neue"/>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Fleet Solutions"/>
          <p:cNvSpPr txBox="1"/>
          <p:nvPr/>
        </p:nvSpPr>
        <p:spPr>
          <a:xfrm>
            <a:off x="1757810" y="2768127"/>
            <a:ext cx="7025497" cy="26064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6" tIns="71436" rIns="71436" bIns="71436" anchor="ctr">
            <a:spAutoFit/>
          </a:bodyPr>
          <a:lstStyle>
            <a:lvl1pPr algn="l">
              <a:defRPr sz="10200">
                <a:solidFill>
                  <a:srgbClr val="264462"/>
                </a:solidFill>
              </a:defRPr>
            </a:lvl1pPr>
          </a:lstStyle>
          <a:p>
            <a:pPr marL="0" marR="0" lvl="0" indent="0" algn="l" defTabSz="821530" rtl="0" eaLnBrk="1" fontAlgn="auto" latinLnBrk="0" hangingPunct="0">
              <a:lnSpc>
                <a:spcPct val="100000"/>
              </a:lnSpc>
              <a:spcBef>
                <a:spcPts val="0"/>
              </a:spcBef>
              <a:spcAft>
                <a:spcPts val="0"/>
              </a:spcAft>
              <a:buClrTx/>
              <a:buSzTx/>
              <a:buFontTx/>
              <a:buNone/>
              <a:tabLst/>
              <a:defRPr/>
            </a:pPr>
            <a:r>
              <a:rPr kumimoji="0" sz="8000" b="1"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a:rPr>
              <a:t>Fleet Solutions </a:t>
            </a:r>
          </a:p>
        </p:txBody>
      </p:sp>
      <p:pic>
        <p:nvPicPr>
          <p:cNvPr id="2" name="Picture 1">
            <a:extLst>
              <a:ext uri="{FF2B5EF4-FFF2-40B4-BE49-F238E27FC236}">
                <a16:creationId xmlns:a16="http://schemas.microsoft.com/office/drawing/2014/main" id="{01BDCECC-99DB-41BF-A1DE-C74E6A5ABED4}"/>
              </a:ext>
            </a:extLst>
          </p:cNvPr>
          <p:cNvPicPr>
            <a:picLocks noChangeAspect="1"/>
          </p:cNvPicPr>
          <p:nvPr/>
        </p:nvPicPr>
        <p:blipFill>
          <a:blip r:embed="rId2"/>
          <a:stretch>
            <a:fillRect/>
          </a:stretch>
        </p:blipFill>
        <p:spPr>
          <a:xfrm>
            <a:off x="1757810" y="5761231"/>
            <a:ext cx="7151901" cy="4794367"/>
          </a:xfrm>
          <a:prstGeom prst="rect">
            <a:avLst/>
          </a:prstGeom>
        </p:spPr>
      </p:pic>
      <p:sp>
        <p:nvSpPr>
          <p:cNvPr id="737" name="More and more businesses are realising the long-term cost savings and environmental benefits of electric vehicles, and we’ve developed a product just for them.…"/>
          <p:cNvSpPr txBox="1"/>
          <p:nvPr/>
        </p:nvSpPr>
        <p:spPr>
          <a:xfrm>
            <a:off x="11706343" y="1690910"/>
            <a:ext cx="11233435" cy="80079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6" tIns="71436" rIns="71436" bIns="71436" anchor="ctr">
            <a:spAutoFit/>
          </a:bodyPr>
          <a:lstStyle/>
          <a:p>
            <a:pPr marL="0" marR="0" lvl="0" indent="0" algn="l" defTabSz="457200" rtl="0" eaLnBrk="1" fontAlgn="auto" latinLnBrk="0" hangingPunct="0">
              <a:lnSpc>
                <a:spcPts val="5600"/>
              </a:lnSpc>
              <a:spcBef>
                <a:spcPts val="0"/>
              </a:spcBef>
              <a:spcAft>
                <a:spcPts val="0"/>
              </a:spcAft>
              <a:buClrTx/>
              <a:buSzTx/>
              <a:buFontTx/>
              <a:buNone/>
              <a:tabLst/>
              <a:defRPr sz="3066" b="0">
                <a:ln w="0" cap="flat">
                  <a:solidFill>
                    <a:srgbClr val="000000"/>
                  </a:solidFill>
                  <a:prstDash val="solid"/>
                  <a:miter lim="400000"/>
                </a:ln>
                <a:latin typeface="+mj-lt"/>
                <a:ea typeface="+mj-ea"/>
                <a:cs typeface="+mj-cs"/>
                <a:sym typeface="Poppins Regular"/>
              </a:defRPr>
            </a:pPr>
            <a:r>
              <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SemiBold" panose="00000700000000000000" pitchFamily="2" charset="0"/>
                <a:cs typeface="Poppins SemiBold" panose="00000700000000000000" pitchFamily="2" charset="0"/>
                <a:sym typeface="Poppins Regular"/>
              </a:rPr>
              <a:t>Fleet Service</a:t>
            </a:r>
          </a:p>
          <a:p>
            <a:pPr marL="0" marR="0" lvl="0" indent="0" algn="l" defTabSz="457200" rtl="0" eaLnBrk="1" fontAlgn="auto" latinLnBrk="0" hangingPunct="0">
              <a:lnSpc>
                <a:spcPts val="5600"/>
              </a:lnSpc>
              <a:spcBef>
                <a:spcPts val="0"/>
              </a:spcBef>
              <a:spcAft>
                <a:spcPts val="0"/>
              </a:spcAft>
              <a:buClrTx/>
              <a:buSzTx/>
              <a:buFontTx/>
              <a:buNone/>
              <a:tabLst/>
              <a:defRPr sz="3066" b="0">
                <a:ln w="0" cap="flat">
                  <a:solidFill>
                    <a:srgbClr val="000000"/>
                  </a:solidFill>
                  <a:prstDash val="solid"/>
                  <a:miter lim="400000"/>
                </a:ln>
                <a:latin typeface="+mj-lt"/>
                <a:ea typeface="+mj-ea"/>
                <a:cs typeface="+mj-cs"/>
                <a:sym typeface="Poppins Regular"/>
              </a:defRPr>
            </a:pPr>
            <a:endPar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SemiBold" panose="00000700000000000000" pitchFamily="2" charset="0"/>
              <a:cs typeface="Poppins SemiBold" panose="000007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RFID’s linked to the Vehicle</a:t>
            </a: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lang="en-AU" sz="4000" b="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rPr>
              <a:t>Dedicated Fleet Portal on Dashboard</a:t>
            </a: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lang="en-AU" sz="4000" b="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lang="en-GB" sz="4000" b="0" i="0" dirty="0">
                <a:solidFill>
                  <a:srgbClr val="264462"/>
                </a:solidFill>
                <a:effectLst/>
                <a:latin typeface="Poppins Light" panose="00000400000000000000" pitchFamily="2" charset="0"/>
                <a:cs typeface="Poppins Light" panose="00000400000000000000" pitchFamily="2" charset="0"/>
              </a:rPr>
              <a:t>Fleet portal providing full visibility of your vehicles</a:t>
            </a: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lang="en-GB" sz="4000" b="0" i="0" dirty="0">
              <a:solidFill>
                <a:srgbClr val="264462"/>
              </a:solidFill>
              <a:effectLst/>
              <a:latin typeface="Poppins Light" panose="00000400000000000000" pitchFamily="2" charset="0"/>
              <a:cs typeface="Poppins Light" panose="00000400000000000000" pitchFamily="2" charset="0"/>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T</a:t>
            </a:r>
            <a:r>
              <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rack energy usage across each vehicle's charging, whether at work or in public.</a:t>
            </a:r>
          </a:p>
        </p:txBody>
      </p:sp>
      <p:sp>
        <p:nvSpPr>
          <p:cNvPr id="738" name="Custom solutions, no matter the size of your fleet"/>
          <p:cNvSpPr txBox="1"/>
          <p:nvPr/>
        </p:nvSpPr>
        <p:spPr>
          <a:xfrm>
            <a:off x="11706343" y="10649717"/>
            <a:ext cx="10283862" cy="13753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6" tIns="71436" rIns="71436" bIns="71436" anchor="ctr">
            <a:spAutoFit/>
          </a:bodyPr>
          <a:lstStyle>
            <a:lvl1pPr algn="l">
              <a:defRPr b="0">
                <a:solidFill>
                  <a:srgbClr val="FF9300"/>
                </a:solidFill>
                <a:latin typeface="Poppins ExtraBold"/>
                <a:ea typeface="Poppins ExtraBold"/>
                <a:cs typeface="Poppins ExtraBold"/>
                <a:sym typeface="Poppins ExtraBold"/>
              </a:defRPr>
            </a:lvl1pPr>
          </a:lstStyle>
          <a:p>
            <a:pPr marL="0" marR="0" lvl="0" indent="0" algn="l" defTabSz="821530" rtl="0" eaLnBrk="1" fontAlgn="auto" latinLnBrk="0" hangingPunct="0">
              <a:lnSpc>
                <a:spcPct val="100000"/>
              </a:lnSpc>
              <a:spcBef>
                <a:spcPts val="0"/>
              </a:spcBef>
              <a:spcAft>
                <a:spcPts val="0"/>
              </a:spcAft>
              <a:buClrTx/>
              <a:buSzTx/>
              <a:buFontTx/>
              <a:buNone/>
              <a:tabLst/>
              <a:defRPr/>
            </a:pPr>
            <a:r>
              <a:rPr kumimoji="0" sz="4000" b="0" i="0" u="none" strike="noStrike" kern="0" cap="none" spc="0" normalizeH="0" baseline="0" noProof="0" dirty="0">
                <a:ln>
                  <a:noFill/>
                </a:ln>
                <a:solidFill>
                  <a:srgbClr val="FF9300"/>
                </a:solidFill>
                <a:effectLst/>
                <a:uLnTx/>
                <a:uFillTx/>
                <a:latin typeface="Poppins SemiBold" panose="00000700000000000000" pitchFamily="2" charset="0"/>
                <a:cs typeface="Poppins SemiBold" panose="00000700000000000000" pitchFamily="2" charset="0"/>
                <a:sym typeface="Poppins ExtraBold"/>
              </a:rPr>
              <a:t>Custom solutions, no matter the size of your fleet</a:t>
            </a:r>
          </a:p>
        </p:txBody>
      </p:sp>
    </p:spTree>
    <p:extLst>
      <p:ext uri="{BB962C8B-B14F-4D97-AF65-F5344CB8AC3E}">
        <p14:creationId xmlns:p14="http://schemas.microsoft.com/office/powerpoint/2010/main" val="240336777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Fleet management at the click of a button"/>
          <p:cNvSpPr txBox="1">
            <a:spLocks noGrp="1"/>
          </p:cNvSpPr>
          <p:nvPr>
            <p:ph type="body" sz="quarter" idx="1"/>
          </p:nvPr>
        </p:nvSpPr>
        <p:spPr>
          <a:xfrm>
            <a:off x="1039718" y="858796"/>
            <a:ext cx="22142574" cy="1209677"/>
          </a:xfrm>
          <a:prstGeom prst="rect">
            <a:avLst/>
          </a:prstGeom>
        </p:spPr>
        <p:txBody>
          <a:bodyPr>
            <a:noAutofit/>
          </a:bodyPr>
          <a:lstStyle/>
          <a:p>
            <a:r>
              <a:rPr sz="8000" dirty="0">
                <a:latin typeface="Poppins SemiBold" panose="00000700000000000000" pitchFamily="2" charset="0"/>
                <a:cs typeface="Poppins SemiBold" panose="00000700000000000000" pitchFamily="2" charset="0"/>
              </a:rPr>
              <a:t>Fleet management at the click of a button</a:t>
            </a:r>
          </a:p>
        </p:txBody>
      </p:sp>
      <p:sp>
        <p:nvSpPr>
          <p:cNvPr id="741" name="Line"/>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p:spPr>
        <p:txBody>
          <a:bodyPr>
            <a:normAutofit fontScale="25000" lnSpcReduction="20000"/>
          </a:bodyPr>
          <a:lstStyle/>
          <a:p>
            <a:endParaRPr lang="en-AU" dirty="0"/>
          </a:p>
          <a:p>
            <a:endParaRPr dirty="0"/>
          </a:p>
        </p:txBody>
      </p:sp>
      <p:grpSp>
        <p:nvGrpSpPr>
          <p:cNvPr id="754" name="Group"/>
          <p:cNvGrpSpPr/>
          <p:nvPr/>
        </p:nvGrpSpPr>
        <p:grpSpPr>
          <a:xfrm>
            <a:off x="11412641" y="4370468"/>
            <a:ext cx="12600000" cy="7560000"/>
            <a:chOff x="0" y="0"/>
            <a:chExt cx="13462764" cy="7815569"/>
          </a:xfrm>
        </p:grpSpPr>
        <p:grpSp>
          <p:nvGrpSpPr>
            <p:cNvPr id="752" name="Group"/>
            <p:cNvGrpSpPr/>
            <p:nvPr/>
          </p:nvGrpSpPr>
          <p:grpSpPr>
            <a:xfrm>
              <a:off x="-1" y="0"/>
              <a:ext cx="13462766" cy="7815570"/>
              <a:chOff x="0" y="0"/>
              <a:chExt cx="13462764" cy="7815569"/>
            </a:xfrm>
          </p:grpSpPr>
          <p:sp>
            <p:nvSpPr>
              <p:cNvPr id="743" name="Shape"/>
              <p:cNvSpPr/>
              <p:nvPr/>
            </p:nvSpPr>
            <p:spPr>
              <a:xfrm>
                <a:off x="1226366" y="37734"/>
                <a:ext cx="10957203" cy="7421499"/>
              </a:xfrm>
              <a:custGeom>
                <a:avLst/>
                <a:gdLst/>
                <a:ahLst/>
                <a:cxnLst>
                  <a:cxn ang="0">
                    <a:pos x="wd2" y="hd2"/>
                  </a:cxn>
                  <a:cxn ang="5400000">
                    <a:pos x="wd2" y="hd2"/>
                  </a:cxn>
                  <a:cxn ang="10800000">
                    <a:pos x="wd2" y="hd2"/>
                  </a:cxn>
                  <a:cxn ang="16200000">
                    <a:pos x="wd2" y="hd2"/>
                  </a:cxn>
                </a:cxnLst>
                <a:rect l="0" t="0" r="r" b="b"/>
                <a:pathLst>
                  <a:path w="21600" h="21600" extrusionOk="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44" name="Shape"/>
              <p:cNvSpPr/>
              <p:nvPr/>
            </p:nvSpPr>
            <p:spPr>
              <a:xfrm>
                <a:off x="1203725" y="-1"/>
                <a:ext cx="11002483" cy="7485646"/>
              </a:xfrm>
              <a:custGeom>
                <a:avLst/>
                <a:gdLst/>
                <a:ahLst/>
                <a:cxnLst>
                  <a:cxn ang="0">
                    <a:pos x="wd2" y="hd2"/>
                  </a:cxn>
                  <a:cxn ang="5400000">
                    <a:pos x="wd2" y="hd2"/>
                  </a:cxn>
                  <a:cxn ang="10800000">
                    <a:pos x="wd2" y="hd2"/>
                  </a:cxn>
                  <a:cxn ang="16200000">
                    <a:pos x="wd2" y="hd2"/>
                  </a:cxn>
                </a:cxnLst>
                <a:rect l="0" t="0" r="r" b="b"/>
                <a:pathLst>
                  <a:path w="21600" h="21600" extrusionOk="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B4B3B4"/>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45" name="Shape"/>
              <p:cNvSpPr/>
              <p:nvPr/>
            </p:nvSpPr>
            <p:spPr>
              <a:xfrm>
                <a:off x="1260326" y="75468"/>
                <a:ext cx="10887604" cy="7206412"/>
              </a:xfrm>
              <a:custGeom>
                <a:avLst/>
                <a:gdLst/>
                <a:ahLst/>
                <a:cxnLst>
                  <a:cxn ang="0">
                    <a:pos x="wd2" y="hd2"/>
                  </a:cxn>
                  <a:cxn ang="5400000">
                    <a:pos x="wd2" y="hd2"/>
                  </a:cxn>
                  <a:cxn ang="10800000">
                    <a:pos x="wd2" y="hd2"/>
                  </a:cxn>
                  <a:cxn ang="16200000">
                    <a:pos x="wd2" y="hd2"/>
                  </a:cxn>
                </a:cxnLst>
                <a:rect l="0" t="0" r="r" b="b"/>
                <a:pathLst>
                  <a:path w="21597" h="21600" extrusionOk="0">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46" name="Shape"/>
              <p:cNvSpPr/>
              <p:nvPr/>
            </p:nvSpPr>
            <p:spPr>
              <a:xfrm>
                <a:off x="1607482" y="547148"/>
                <a:ext cx="10191199" cy="6421537"/>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lnTo>
                      <a:pt x="0" y="21600"/>
                    </a:lnTo>
                    <a:lnTo>
                      <a:pt x="0" y="0"/>
                    </a:lnTo>
                    <a:lnTo>
                      <a:pt x="21600" y="0"/>
                    </a:lnTo>
                    <a:lnTo>
                      <a:pt x="21600" y="21600"/>
                    </a:lnTo>
                    <a:lnTo>
                      <a:pt x="10802" y="21600"/>
                    </a:lnTo>
                  </a:path>
                </a:pathLst>
              </a:custGeom>
              <a:solidFill>
                <a:srgbClr val="3D3D3F"/>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47" name="Shape"/>
              <p:cNvSpPr/>
              <p:nvPr/>
            </p:nvSpPr>
            <p:spPr>
              <a:xfrm>
                <a:off x="6663886" y="339609"/>
                <a:ext cx="85932" cy="85940"/>
              </a:xfrm>
              <a:custGeom>
                <a:avLst/>
                <a:gdLst/>
                <a:ahLst/>
                <a:cxnLst>
                  <a:cxn ang="0">
                    <a:pos x="wd2" y="hd2"/>
                  </a:cxn>
                  <a:cxn ang="5400000">
                    <a:pos x="wd2" y="hd2"/>
                  </a:cxn>
                  <a:cxn ang="10800000">
                    <a:pos x="wd2" y="hd2"/>
                  </a:cxn>
                  <a:cxn ang="16200000">
                    <a:pos x="wd2" y="hd2"/>
                  </a:cxn>
                </a:cxnLst>
                <a:rect l="0" t="0" r="r" b="b"/>
                <a:pathLst>
                  <a:path w="21600" h="21600" extrusionOk="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48" name="Shape"/>
              <p:cNvSpPr/>
              <p:nvPr/>
            </p:nvSpPr>
            <p:spPr>
              <a:xfrm>
                <a:off x="6663886" y="341235"/>
                <a:ext cx="67065" cy="65427"/>
              </a:xfrm>
              <a:custGeom>
                <a:avLst/>
                <a:gdLst/>
                <a:ahLst/>
                <a:cxnLst>
                  <a:cxn ang="0">
                    <a:pos x="wd2" y="hd2"/>
                  </a:cxn>
                  <a:cxn ang="5400000">
                    <a:pos x="wd2" y="hd2"/>
                  </a:cxn>
                  <a:cxn ang="10800000">
                    <a:pos x="wd2" y="hd2"/>
                  </a:cxn>
                  <a:cxn ang="16200000">
                    <a:pos x="wd2" y="hd2"/>
                  </a:cxn>
                </a:cxnLst>
                <a:rect l="0" t="0" r="r" b="b"/>
                <a:pathLst>
                  <a:path w="21600" h="21076" extrusionOk="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49" name="Shape"/>
              <p:cNvSpPr/>
              <p:nvPr/>
            </p:nvSpPr>
            <p:spPr>
              <a:xfrm>
                <a:off x="641" y="7635300"/>
                <a:ext cx="13461852" cy="180270"/>
              </a:xfrm>
              <a:custGeom>
                <a:avLst/>
                <a:gdLst/>
                <a:ahLst/>
                <a:cxnLst>
                  <a:cxn ang="0">
                    <a:pos x="wd2" y="hd2"/>
                  </a:cxn>
                  <a:cxn ang="5400000">
                    <a:pos x="wd2" y="hd2"/>
                  </a:cxn>
                  <a:cxn ang="10800000">
                    <a:pos x="wd2" y="hd2"/>
                  </a:cxn>
                  <a:cxn ang="16200000">
                    <a:pos x="wd2" y="hd2"/>
                  </a:cxn>
                </a:cxnLst>
                <a:rect l="0" t="0" r="r" b="b"/>
                <a:pathLst>
                  <a:path w="21598" h="21600" extrusionOk="0">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solidFill>
                <a:srgbClr val="AFBAC0"/>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50" name="Shape"/>
              <p:cNvSpPr/>
              <p:nvPr/>
            </p:nvSpPr>
            <p:spPr>
              <a:xfrm>
                <a:off x="0" y="7426124"/>
                <a:ext cx="13462765" cy="214239"/>
              </a:xfrm>
              <a:custGeom>
                <a:avLst/>
                <a:gdLst/>
                <a:ahLst/>
                <a:cxnLst>
                  <a:cxn ang="0">
                    <a:pos x="wd2" y="hd2"/>
                  </a:cxn>
                  <a:cxn ang="5400000">
                    <a:pos x="wd2" y="hd2"/>
                  </a:cxn>
                  <a:cxn ang="10800000">
                    <a:pos x="wd2" y="hd2"/>
                  </a:cxn>
                  <a:cxn ang="16200000">
                    <a:pos x="wd2" y="hd2"/>
                  </a:cxn>
                </a:cxnLst>
                <a:rect l="0" t="0" r="r" b="b"/>
                <a:pathLst>
                  <a:path w="21600" h="21600" extrusionOk="0">
                    <a:moveTo>
                      <a:pt x="21597" y="21600"/>
                    </a:moveTo>
                    <a:lnTo>
                      <a:pt x="4" y="21600"/>
                    </a:lnTo>
                    <a:cubicBezTo>
                      <a:pt x="0" y="21600"/>
                      <a:pt x="0" y="21600"/>
                      <a:pt x="0" y="21429"/>
                    </a:cubicBezTo>
                    <a:lnTo>
                      <a:pt x="0" y="3600"/>
                    </a:lnTo>
                    <a:cubicBezTo>
                      <a:pt x="0" y="1629"/>
                      <a:pt x="26" y="0"/>
                      <a:pt x="58" y="0"/>
                    </a:cubicBezTo>
                    <a:lnTo>
                      <a:pt x="21542" y="0"/>
                    </a:lnTo>
                    <a:cubicBezTo>
                      <a:pt x="21574" y="0"/>
                      <a:pt x="21600" y="1629"/>
                      <a:pt x="21600" y="3600"/>
                    </a:cubicBezTo>
                    <a:cubicBezTo>
                      <a:pt x="21600" y="3600"/>
                      <a:pt x="21600" y="21600"/>
                      <a:pt x="21597" y="21600"/>
                    </a:cubicBezTo>
                  </a:path>
                </a:pathLst>
              </a:custGeom>
              <a:solidFill>
                <a:srgbClr val="E7E7E7"/>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51" name="Shape"/>
              <p:cNvSpPr/>
              <p:nvPr/>
            </p:nvSpPr>
            <p:spPr>
              <a:xfrm>
                <a:off x="5814863" y="7426124"/>
                <a:ext cx="1829266" cy="108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solidFill>
                <a:srgbClr val="AFBAC0"/>
              </a:solidFill>
              <a:ln w="12700" cap="flat">
                <a:noFill/>
                <a:miter lim="400000"/>
              </a:ln>
              <a:effectLst/>
            </p:spPr>
            <p:txBody>
              <a:bodyPr wrap="square" lIns="0" tIns="0" rIns="0" bIns="0" numCol="1" anchor="ctr">
                <a:noAutofit/>
              </a:bodyPr>
              <a:lstStyle/>
              <a:p>
                <a:pPr marL="0" marR="0" lvl="0" indent="0" algn="r"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grpSp>
        <p:pic>
          <p:nvPicPr>
            <p:cNvPr id="753" name="Image" descr="Image"/>
            <p:cNvPicPr>
              <a:picLocks noChangeAspect="1"/>
            </p:cNvPicPr>
            <p:nvPr/>
          </p:nvPicPr>
          <p:blipFill>
            <a:blip r:embed="rId3"/>
            <a:srcRect r="27794"/>
            <a:stretch>
              <a:fillRect/>
            </a:stretch>
          </p:blipFill>
          <p:spPr>
            <a:xfrm>
              <a:off x="1625085" y="552579"/>
              <a:ext cx="10131985" cy="6418928"/>
            </a:xfrm>
            <a:prstGeom prst="rect">
              <a:avLst/>
            </a:prstGeom>
            <a:ln w="12700" cap="flat">
              <a:noFill/>
              <a:miter lim="400000"/>
            </a:ln>
            <a:effectLst/>
          </p:spPr>
        </p:pic>
      </p:grpSp>
      <p:sp>
        <p:nvSpPr>
          <p:cNvPr id="755" name="Real-time data, 24/7…"/>
          <p:cNvSpPr txBox="1"/>
          <p:nvPr/>
        </p:nvSpPr>
        <p:spPr>
          <a:xfrm>
            <a:off x="1039718" y="3443733"/>
            <a:ext cx="11412606" cy="94134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6" tIns="71436" rIns="71436" bIns="71436" anchor="ctr">
            <a:spAutoFit/>
          </a:bodyPr>
          <a:lstStyle/>
          <a:p>
            <a:pPr marL="0" marR="0" lvl="0" indent="0" algn="l" defTabSz="457200" rtl="0" eaLnBrk="1" fontAlgn="auto" latinLnBrk="0" hangingPunct="0">
              <a:lnSpc>
                <a:spcPts val="6000"/>
              </a:lnSpc>
              <a:spcBef>
                <a:spcPts val="0"/>
              </a:spcBef>
              <a:spcAft>
                <a:spcPts val="0"/>
              </a:spcAft>
              <a:buClrTx/>
              <a:buSzTx/>
              <a:buFontTx/>
              <a:buNone/>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r>
              <a:rPr kumimoji="0" sz="4000" b="0" i="0" u="none" strike="noStrike" kern="0" cap="none" spc="0" normalizeH="0" baseline="0" noProof="0" dirty="0">
                <a:ln w="0" cap="flat">
                  <a:solidFill>
                    <a:srgbClr val="264462"/>
                  </a:solidFill>
                  <a:prstDash val="solid"/>
                  <a:miter lim="400000"/>
                </a:ln>
                <a:solidFill>
                  <a:srgbClr val="264462"/>
                </a:solidFill>
                <a:effectLst/>
                <a:uLnTx/>
                <a:uFillTx/>
                <a:latin typeface="Poppins SemiBold" panose="00000700000000000000" pitchFamily="2" charset="0"/>
                <a:cs typeface="Poppins SemiBold" panose="00000700000000000000" pitchFamily="2" charset="0"/>
                <a:sym typeface="Poppins Bold"/>
              </a:rPr>
              <a:t>Real-time data, 24/7</a:t>
            </a:r>
            <a:r>
              <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SemiBold" panose="00000700000000000000" pitchFamily="2" charset="0"/>
                <a:cs typeface="Poppins SemiBold" panose="00000700000000000000" pitchFamily="2" charset="0"/>
                <a:sym typeface="Poppins Bold"/>
              </a:rPr>
              <a:t> </a:t>
            </a:r>
            <a:endParaRPr kumimoji="0" lang="en-AU" sz="800" b="0" i="0" u="none" strike="noStrike" kern="0" cap="none" spc="0" normalizeH="0" baseline="0" noProof="0" dirty="0">
              <a:ln w="0" cap="flat">
                <a:solidFill>
                  <a:srgbClr val="264462"/>
                </a:solidFill>
                <a:prstDash val="solid"/>
                <a:miter lim="400000"/>
              </a:ln>
              <a:solidFill>
                <a:srgbClr val="264462"/>
              </a:solidFill>
              <a:effectLst/>
              <a:uLnTx/>
              <a:uFillTx/>
              <a:latin typeface="Poppins SemiBold" panose="00000700000000000000" pitchFamily="2" charset="0"/>
              <a:cs typeface="Poppins SemiBold" panose="00000700000000000000" pitchFamily="2" charset="0"/>
              <a:sym typeface="Poppins Bold"/>
            </a:endParaRPr>
          </a:p>
          <a:p>
            <a:pPr marL="0" marR="0" lvl="0" indent="0" algn="l" defTabSz="457200" rtl="0" eaLnBrk="1" fontAlgn="auto" latinLnBrk="0" hangingPunct="0">
              <a:spcBef>
                <a:spcPts val="0"/>
              </a:spcBef>
              <a:spcAft>
                <a:spcPts val="0"/>
              </a:spcAft>
              <a:buClrTx/>
              <a:buSzTx/>
              <a:buFontTx/>
              <a:buNone/>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endParaRPr kumimoji="0" sz="28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0" marR="0" lvl="0" indent="0" algn="l" defTabSz="457200" rtl="0" eaLnBrk="1" fontAlgn="auto" latinLnBrk="0" hangingPunct="0">
              <a:lnSpc>
                <a:spcPts val="5600"/>
              </a:lnSpc>
              <a:spcBef>
                <a:spcPts val="0"/>
              </a:spcBef>
              <a:spcAft>
                <a:spcPts val="0"/>
              </a:spcAft>
              <a:buClrTx/>
              <a:buSzTx/>
              <a:buFontTx/>
              <a:buNone/>
              <a:tabLst/>
              <a:defRPr sz="3066" b="0">
                <a:ln w="0" cap="flat">
                  <a:solidFill>
                    <a:srgbClr val="000000"/>
                  </a:solidFill>
                  <a:prstDash val="solid"/>
                  <a:miter lim="400000"/>
                </a:ln>
                <a:latin typeface="+mj-lt"/>
                <a:ea typeface="+mj-ea"/>
                <a:cs typeface="+mj-cs"/>
                <a:sym typeface="Poppins Regular"/>
              </a:defRPr>
            </a:pPr>
            <a:r>
              <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Fleet portal provides downloadable data on each vehicle’s charging including:</a:t>
            </a:r>
          </a:p>
          <a:p>
            <a:pPr marL="0" marR="0" lvl="0" indent="0" algn="l" defTabSz="457200" rtl="0" eaLnBrk="1" fontAlgn="auto" latinLnBrk="0" hangingPunct="0">
              <a:spcBef>
                <a:spcPts val="0"/>
              </a:spcBef>
              <a:spcAft>
                <a:spcPts val="0"/>
              </a:spcAft>
              <a:buClrTx/>
              <a:buSzTx/>
              <a:buFontTx/>
              <a:buNone/>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514350" marR="0" lvl="0" indent="-51435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Vehicle ID (Registration/RFID)</a:t>
            </a:r>
          </a:p>
          <a:p>
            <a:pPr marR="0" lvl="0" algn="l" defTabSz="457200" rtl="0" eaLnBrk="1" fontAlgn="auto" latinLnBrk="0" hangingPunct="0">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514350" marR="0" lvl="0" indent="-51435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Date/Time of charge</a:t>
            </a:r>
          </a:p>
          <a:p>
            <a:pPr marR="0" lvl="0" algn="l" defTabSz="457200" rtl="0" eaLnBrk="1" fontAlgn="auto" latinLnBrk="0" hangingPunct="0">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514350" marR="0" lvl="0" indent="-51435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Location of charge</a:t>
            </a:r>
          </a:p>
          <a:p>
            <a:pPr marR="0" lvl="0" algn="l" defTabSz="457200" rtl="0" eaLnBrk="1" fontAlgn="auto" latinLnBrk="0" hangingPunct="0">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514350" marR="0" lvl="0" indent="-51435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Power usage for charge kWh per vehicle</a:t>
            </a:r>
          </a:p>
          <a:p>
            <a:pPr marL="514350" marR="0" lvl="0" indent="-514350" algn="l" defTabSz="457200" rtl="0" eaLnBrk="1" fontAlgn="auto" latinLnBrk="0" hangingPunct="0">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514350" marR="0" lvl="0" indent="-51435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GB" sz="4000" b="0" i="0" u="none" strike="noStrike" kern="0" cap="none" spc="0" normalizeH="0" baseline="0" noProof="0" dirty="0">
                <a:ln w="0" cap="flat">
                  <a:solidFill>
                    <a:srgbClr val="000000"/>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 Cost per vehicle</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You’re in good company"/>
          <p:cNvSpPr txBox="1">
            <a:spLocks noGrp="1"/>
          </p:cNvSpPr>
          <p:nvPr>
            <p:ph type="body" sz="quarter" idx="1"/>
          </p:nvPr>
        </p:nvSpPr>
        <p:spPr>
          <a:xfrm>
            <a:off x="1039717" y="858796"/>
            <a:ext cx="13211541" cy="1282478"/>
          </a:xfrm>
          <a:prstGeom prst="rect">
            <a:avLst/>
          </a:prstGeom>
        </p:spPr>
        <p:txBody>
          <a:bodyPr>
            <a:noAutofit/>
          </a:bodyPr>
          <a:lstStyle/>
          <a:p>
            <a:r>
              <a:rPr sz="8000" dirty="0">
                <a:latin typeface="Poppins SemiBold" panose="00000700000000000000" pitchFamily="2" charset="0"/>
                <a:cs typeface="Poppins SemiBold" panose="00000700000000000000" pitchFamily="2" charset="0"/>
              </a:rPr>
              <a:t>You’re in good company</a:t>
            </a:r>
          </a:p>
        </p:txBody>
      </p:sp>
      <p:sp>
        <p:nvSpPr>
          <p:cNvPr id="758" name="Line"/>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p:spPr>
        <p:txBody>
          <a:bodyPr>
            <a:normAutofit fontScale="25000" lnSpcReduction="20000"/>
          </a:bodyPr>
          <a:lstStyle/>
          <a:p>
            <a:endParaRPr lang="en-AU" dirty="0"/>
          </a:p>
          <a:p>
            <a:endParaRPr dirty="0"/>
          </a:p>
        </p:txBody>
      </p:sp>
      <p:pic>
        <p:nvPicPr>
          <p:cNvPr id="759" name="sgfleet_logo_cymk.jpg" descr="sgfleet_logo_cymk.jpg"/>
          <p:cNvPicPr>
            <a:picLocks noChangeAspect="1"/>
          </p:cNvPicPr>
          <p:nvPr/>
        </p:nvPicPr>
        <p:blipFill>
          <a:blip r:embed="rId3"/>
          <a:stretch>
            <a:fillRect/>
          </a:stretch>
        </p:blipFill>
        <p:spPr>
          <a:xfrm>
            <a:off x="16607320" y="4592222"/>
            <a:ext cx="5055969" cy="2520000"/>
          </a:xfrm>
          <a:prstGeom prst="rect">
            <a:avLst/>
          </a:prstGeom>
          <a:ln w="12700">
            <a:miter lim="400000"/>
          </a:ln>
        </p:spPr>
      </p:pic>
      <p:pic>
        <p:nvPicPr>
          <p:cNvPr id="760" name="custom-fleet-stacked-colour.png" descr="custom-fleet-stacked-colour.png"/>
          <p:cNvPicPr>
            <a:picLocks noChangeAspect="1"/>
          </p:cNvPicPr>
          <p:nvPr/>
        </p:nvPicPr>
        <p:blipFill>
          <a:blip r:embed="rId4"/>
          <a:stretch>
            <a:fillRect/>
          </a:stretch>
        </p:blipFill>
        <p:spPr>
          <a:xfrm>
            <a:off x="16607320" y="8522836"/>
            <a:ext cx="5039998" cy="2520000"/>
          </a:xfrm>
          <a:prstGeom prst="rect">
            <a:avLst/>
          </a:prstGeom>
          <a:ln w="12700">
            <a:miter lim="400000"/>
          </a:ln>
        </p:spPr>
      </p:pic>
      <p:sp>
        <p:nvSpPr>
          <p:cNvPr id="761" name="Fleet Customers"/>
          <p:cNvSpPr txBox="1"/>
          <p:nvPr/>
        </p:nvSpPr>
        <p:spPr>
          <a:xfrm>
            <a:off x="1047386" y="2137601"/>
            <a:ext cx="4393829" cy="759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defRPr sz="4000">
                <a:solidFill>
                  <a:srgbClr val="264462"/>
                </a:solidFill>
              </a:defRPr>
            </a:lvl1pPr>
          </a:lstStyle>
          <a:p>
            <a:pPr marL="0" marR="0" lvl="0" indent="0" algn="ctr" defTabSz="821530" rtl="0" eaLnBrk="1" fontAlgn="auto" latinLnBrk="0" hangingPunct="0">
              <a:lnSpc>
                <a:spcPct val="100000"/>
              </a:lnSpc>
              <a:spcBef>
                <a:spcPts val="0"/>
              </a:spcBef>
              <a:spcAft>
                <a:spcPts val="0"/>
              </a:spcAft>
              <a:buClrTx/>
              <a:buSzTx/>
              <a:buFontTx/>
              <a:buNone/>
              <a:tabLst/>
              <a:defRPr/>
            </a:pPr>
            <a:r>
              <a:rPr kumimoji="0" sz="4000" b="1"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a:rPr>
              <a:t>Fleet Customers</a:t>
            </a:r>
          </a:p>
        </p:txBody>
      </p:sp>
      <p:sp>
        <p:nvSpPr>
          <p:cNvPr id="762" name="Fleets of the future…"/>
          <p:cNvSpPr txBox="1"/>
          <p:nvPr/>
        </p:nvSpPr>
        <p:spPr>
          <a:xfrm>
            <a:off x="1176309" y="4592222"/>
            <a:ext cx="5268034" cy="5838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6" tIns="71436" rIns="71436" bIns="71436" anchor="ctr">
            <a:spAutoFit/>
          </a:bodyPr>
          <a:lstStyle/>
          <a:p>
            <a:pPr marL="0" marR="0" lvl="0" indent="0" algn="l" defTabSz="457200" rtl="0" eaLnBrk="1" fontAlgn="auto" latinLnBrk="0" hangingPunct="0">
              <a:lnSpc>
                <a:spcPts val="6000"/>
              </a:lnSpc>
              <a:spcBef>
                <a:spcPts val="0"/>
              </a:spcBef>
              <a:spcAft>
                <a:spcPts val="0"/>
              </a:spcAft>
              <a:buClrTx/>
              <a:buSzTx/>
              <a:buFontTx/>
              <a:buNone/>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r>
              <a:rPr kumimoji="0" sz="4000" i="0" u="none" strike="noStrike" kern="0" cap="none" spc="0" normalizeH="0" baseline="0" noProof="0" dirty="0">
                <a:ln w="0" cap="flat">
                  <a:solidFill>
                    <a:srgbClr val="264462"/>
                  </a:solidFill>
                  <a:prstDash val="solid"/>
                  <a:miter lim="400000"/>
                </a:ln>
                <a:solidFill>
                  <a:srgbClr val="264462"/>
                </a:solidFill>
                <a:effectLst/>
                <a:uLnTx/>
                <a:uFillTx/>
                <a:latin typeface="Poppins SemiBold" panose="00000700000000000000" pitchFamily="2" charset="0"/>
                <a:cs typeface="Poppins SemiBold" panose="00000700000000000000" pitchFamily="2" charset="0"/>
                <a:sym typeface="Poppins Bold"/>
              </a:rPr>
              <a:t>Fleets of the future</a:t>
            </a:r>
          </a:p>
          <a:p>
            <a:pPr marL="0" marR="0" lvl="0" indent="0" algn="l" defTabSz="457200" rtl="0" eaLnBrk="1" fontAlgn="auto" latinLnBrk="0" hangingPunct="0">
              <a:lnSpc>
                <a:spcPts val="4800"/>
              </a:lnSpc>
              <a:spcBef>
                <a:spcPts val="0"/>
              </a:spcBef>
              <a:spcAft>
                <a:spcPts val="0"/>
              </a:spcAft>
              <a:buClrTx/>
              <a:buSzTx/>
              <a:buFontTx/>
              <a:buNone/>
              <a:tabLst/>
              <a:defRPr sz="2400" b="0">
                <a:ln w="0" cap="flat">
                  <a:solidFill>
                    <a:srgbClr val="000000"/>
                  </a:solidFill>
                  <a:prstDash val="solid"/>
                  <a:miter lim="400000"/>
                </a:ln>
                <a:latin typeface="+mj-lt"/>
                <a:ea typeface="+mj-ea"/>
                <a:cs typeface="+mj-cs"/>
                <a:sym typeface="Poppins Regular"/>
              </a:defRPr>
            </a:pPr>
            <a:endParaRPr kumimoji="0" sz="2400" b="0" i="0" u="none" strike="noStrike" kern="0" cap="none" spc="0" normalizeH="0" baseline="0" noProof="0" dirty="0">
              <a:ln w="0" cap="flat">
                <a:solidFill>
                  <a:srgbClr val="264462"/>
                </a:solidFill>
                <a:prstDash val="solid"/>
                <a:miter lim="400000"/>
              </a:ln>
              <a:solidFill>
                <a:srgbClr val="264462"/>
              </a:solidFill>
              <a:effectLst/>
              <a:uLnTx/>
              <a:uFillTx/>
              <a:latin typeface="Poppins Regular"/>
              <a:cs typeface="Poppins Regular"/>
              <a:sym typeface="Poppins Regular"/>
            </a:endParaRPr>
          </a:p>
          <a:p>
            <a:pPr marL="0" marR="0" lvl="0" indent="0" algn="l" defTabSz="457200" rtl="0" eaLnBrk="1" fontAlgn="auto" latinLnBrk="0" hangingPunct="0">
              <a:lnSpc>
                <a:spcPts val="4800"/>
              </a:lnSpc>
              <a:spcBef>
                <a:spcPts val="0"/>
              </a:spcBef>
              <a:spcAft>
                <a:spcPts val="0"/>
              </a:spcAft>
              <a:buClrTx/>
              <a:buSzTx/>
              <a:buFontTx/>
              <a:buNone/>
              <a:tabLst/>
              <a:defRPr sz="2400" b="0">
                <a:ln w="0" cap="flat">
                  <a:solidFill>
                    <a:srgbClr val="000000"/>
                  </a:solidFill>
                  <a:prstDash val="solid"/>
                  <a:miter lim="400000"/>
                </a:ln>
                <a:latin typeface="+mj-lt"/>
                <a:ea typeface="+mj-ea"/>
                <a:cs typeface="+mj-cs"/>
                <a:sym typeface="Poppins Regular"/>
              </a:defRPr>
            </a:pPr>
            <a:r>
              <a:rPr kumimoji="0"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Already, Australia’s largest fleet management and car leasing experts are using Chargefox to manage their EV fleets.</a:t>
            </a:r>
          </a:p>
        </p:txBody>
      </p:sp>
      <p:pic>
        <p:nvPicPr>
          <p:cNvPr id="5" name="Picture 4">
            <a:extLst>
              <a:ext uri="{FF2B5EF4-FFF2-40B4-BE49-F238E27FC236}">
                <a16:creationId xmlns:a16="http://schemas.microsoft.com/office/drawing/2014/main" id="{D10BFF8D-01CF-4764-8920-71C9DB8808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7120" y="4717524"/>
            <a:ext cx="4363890" cy="2520000"/>
          </a:xfrm>
          <a:prstGeom prst="rect">
            <a:avLst/>
          </a:prstGeom>
        </p:spPr>
      </p:pic>
      <p:pic>
        <p:nvPicPr>
          <p:cNvPr id="1026" name="Picture 2" descr="Fleetcare Business Fleet Leasing review | finder.com.au">
            <a:extLst>
              <a:ext uri="{FF2B5EF4-FFF2-40B4-BE49-F238E27FC236}">
                <a16:creationId xmlns:a16="http://schemas.microsoft.com/office/drawing/2014/main" id="{C247D6E2-D707-4D3A-AB9A-A390C69C11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57120" y="7640836"/>
            <a:ext cx="4284000" cy="428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 name="Thank You"/>
          <p:cNvSpPr txBox="1"/>
          <p:nvPr/>
        </p:nvSpPr>
        <p:spPr>
          <a:xfrm>
            <a:off x="9528257" y="3717242"/>
            <a:ext cx="7737693" cy="18678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71436" tIns="71436" rIns="71436" bIns="71436" anchor="ctr">
            <a:spAutoFit/>
          </a:bodyPr>
          <a:lstStyle>
            <a:lvl1pPr algn="l">
              <a:defRPr sz="11200">
                <a:solidFill>
                  <a:srgbClr val="264462"/>
                </a:solidFill>
              </a:defRPr>
            </a:lvl1pPr>
          </a:lstStyle>
          <a:p>
            <a:r>
              <a:rPr dirty="0">
                <a:latin typeface="Poppins SemiBold" panose="00000700000000000000" pitchFamily="2" charset="0"/>
                <a:cs typeface="Poppins SemiBold" panose="00000700000000000000" pitchFamily="2" charset="0"/>
              </a:rPr>
              <a:t>Thank You</a:t>
            </a:r>
          </a:p>
        </p:txBody>
      </p:sp>
      <p:sp>
        <p:nvSpPr>
          <p:cNvPr id="713" name="Rectangle 36"/>
          <p:cNvSpPr txBox="1"/>
          <p:nvPr/>
        </p:nvSpPr>
        <p:spPr>
          <a:xfrm>
            <a:off x="9729006" y="6353226"/>
            <a:ext cx="12796458" cy="35445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l">
              <a:defRPr sz="3100">
                <a:solidFill>
                  <a:srgbClr val="264462"/>
                </a:solidFill>
              </a:defRPr>
            </a:pPr>
            <a:r>
              <a:rPr sz="4000" dirty="0">
                <a:latin typeface="Poppins SemiBold" panose="00000700000000000000" pitchFamily="2" charset="0"/>
                <a:cs typeface="Poppins SemiBold" panose="00000700000000000000" pitchFamily="2" charset="0"/>
              </a:rPr>
              <a:t>If you’ve got questions, ideas or just want to say hi,</a:t>
            </a:r>
            <a:r>
              <a:rPr lang="en-AU" sz="4000" dirty="0">
                <a:latin typeface="Poppins SemiBold" panose="00000700000000000000" pitchFamily="2" charset="0"/>
                <a:cs typeface="Poppins SemiBold" panose="00000700000000000000" pitchFamily="2" charset="0"/>
              </a:rPr>
              <a:t> </a:t>
            </a:r>
            <a:r>
              <a:rPr sz="4000" dirty="0">
                <a:latin typeface="Poppins SemiBold" panose="00000700000000000000" pitchFamily="2" charset="0"/>
                <a:cs typeface="Poppins SemiBold" panose="00000700000000000000" pitchFamily="2" charset="0"/>
              </a:rPr>
              <a:t>get in touch .</a:t>
            </a:r>
          </a:p>
          <a:p>
            <a:pPr algn="l">
              <a:defRPr sz="3100">
                <a:solidFill>
                  <a:srgbClr val="264462"/>
                </a:solidFill>
              </a:defRPr>
            </a:pPr>
            <a:endParaRPr sz="4000" dirty="0">
              <a:latin typeface="Poppins SemiBold" panose="00000700000000000000" pitchFamily="2" charset="0"/>
              <a:cs typeface="Poppins SemiBold" panose="00000700000000000000" pitchFamily="2" charset="0"/>
            </a:endParaRPr>
          </a:p>
          <a:p>
            <a:pPr algn="l">
              <a:defRPr sz="3100">
                <a:solidFill>
                  <a:srgbClr val="264462"/>
                </a:solidFill>
              </a:defRPr>
            </a:pPr>
            <a:r>
              <a:rPr lang="en-AU" sz="4000" dirty="0">
                <a:latin typeface="Poppins SemiBold" panose="00000700000000000000" pitchFamily="2" charset="0"/>
                <a:cs typeface="Poppins SemiBold" panose="00000700000000000000" pitchFamily="2" charset="0"/>
              </a:rPr>
              <a:t>Nick Franco</a:t>
            </a:r>
          </a:p>
          <a:p>
            <a:pPr algn="l">
              <a:defRPr sz="3100">
                <a:solidFill>
                  <a:srgbClr val="264462"/>
                </a:solidFill>
              </a:defRPr>
            </a:pPr>
            <a:endParaRPr sz="4000" dirty="0">
              <a:latin typeface="Poppins SemiBold" panose="00000700000000000000" pitchFamily="2" charset="0"/>
              <a:cs typeface="Poppins SemiBold" panose="00000700000000000000" pitchFamily="2" charset="0"/>
            </a:endParaRPr>
          </a:p>
          <a:p>
            <a:pPr algn="l">
              <a:lnSpc>
                <a:spcPct val="50000"/>
              </a:lnSpc>
              <a:defRPr sz="3100">
                <a:solidFill>
                  <a:srgbClr val="FFFFFF"/>
                </a:solidFill>
                <a:uFill>
                  <a:solidFill>
                    <a:srgbClr val="0563C1"/>
                  </a:solidFill>
                </a:uFill>
              </a:defRPr>
            </a:pPr>
            <a:r>
              <a:rPr sz="4000" u="sng" dirty="0">
                <a:solidFill>
                  <a:srgbClr val="0000FF"/>
                </a:solidFill>
                <a:uFill>
                  <a:solidFill>
                    <a:srgbClr val="0000FF"/>
                  </a:solidFill>
                </a:uFill>
                <a:latin typeface="Poppins SemiBold" panose="00000700000000000000" pitchFamily="2" charset="0"/>
                <a:cs typeface="Poppins SemiBold" panose="00000700000000000000" pitchFamily="2" charset="0"/>
                <a:hlinkClick r:id="rId2"/>
              </a:rPr>
              <a:t>n</a:t>
            </a:r>
            <a:r>
              <a:rPr lang="en-AU" sz="4000" u="sng" dirty="0">
                <a:solidFill>
                  <a:srgbClr val="0000FF"/>
                </a:solidFill>
                <a:uFill>
                  <a:solidFill>
                    <a:srgbClr val="0000FF"/>
                  </a:solidFill>
                </a:uFill>
                <a:latin typeface="Poppins SemiBold" panose="00000700000000000000" pitchFamily="2" charset="0"/>
                <a:cs typeface="Poppins SemiBold" panose="00000700000000000000" pitchFamily="2" charset="0"/>
                <a:hlinkClick r:id="rId2"/>
              </a:rPr>
              <a:t>ick</a:t>
            </a:r>
            <a:r>
              <a:rPr sz="4000" u="sng" dirty="0">
                <a:solidFill>
                  <a:srgbClr val="0000FF"/>
                </a:solidFill>
                <a:uFill>
                  <a:solidFill>
                    <a:srgbClr val="0000FF"/>
                  </a:solidFill>
                </a:uFill>
                <a:latin typeface="Poppins SemiBold" panose="00000700000000000000" pitchFamily="2" charset="0"/>
                <a:cs typeface="Poppins SemiBold" panose="00000700000000000000" pitchFamily="2" charset="0"/>
                <a:hlinkClick r:id="rId2"/>
              </a:rPr>
              <a:t>@chargefox.com</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We’re Australia and New Zealand’s largest and fastest growing EV charging network.…"/>
          <p:cNvSpPr txBox="1"/>
          <p:nvPr/>
        </p:nvSpPr>
        <p:spPr>
          <a:xfrm>
            <a:off x="9818915" y="266659"/>
            <a:ext cx="12987409" cy="12316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6" tIns="71436" rIns="71436" bIns="71436" anchor="ctr">
            <a:spAutoFit/>
          </a:bodyPr>
          <a:lstStyle/>
          <a:p>
            <a:pPr marL="457200" indent="-457200" algn="l" defTabSz="457200">
              <a:lnSpc>
                <a:spcPts val="5600"/>
              </a:lnSpc>
              <a:buFont typeface="Arial" panose="020B0604020202020204" pitchFamily="34" charset="0"/>
              <a:buChar char="•"/>
              <a:defRPr sz="3066" b="0">
                <a:ln w="0" cap="flat">
                  <a:solidFill>
                    <a:srgbClr val="000000"/>
                  </a:solidFill>
                  <a:prstDash val="solid"/>
                  <a:miter lim="400000"/>
                </a:ln>
                <a:latin typeface="+mj-lt"/>
                <a:ea typeface="+mj-ea"/>
                <a:cs typeface="+mj-cs"/>
                <a:sym typeface="Poppins Regular"/>
              </a:defRPr>
            </a:pPr>
            <a:r>
              <a:rPr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rPr>
              <a:t>Australia and New Zealand’s largest and fastest growing EV charging network. </a:t>
            </a:r>
          </a:p>
          <a:p>
            <a:pPr marL="457200" indent="-457200" algn="l" defTabSz="457200">
              <a:lnSpc>
                <a:spcPts val="5600"/>
              </a:lnSpc>
              <a:buFont typeface="Arial" panose="020B0604020202020204" pitchFamily="34" charset="0"/>
              <a:buChar char="•"/>
              <a:defRPr sz="3066" b="0">
                <a:ln w="0" cap="flat">
                  <a:solidFill>
                    <a:srgbClr val="000000"/>
                  </a:solidFill>
                  <a:prstDash val="solid"/>
                  <a:miter lim="400000"/>
                </a:ln>
                <a:latin typeface="+mj-lt"/>
                <a:ea typeface="+mj-ea"/>
                <a:cs typeface="+mj-cs"/>
                <a:sym typeface="Poppins Regular"/>
              </a:defRPr>
            </a:pPr>
            <a:endParaRPr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endParaRPr>
          </a:p>
          <a:p>
            <a:pPr marL="457200" indent="-457200" algn="l" defTabSz="457200">
              <a:lnSpc>
                <a:spcPts val="5600"/>
              </a:lnSpc>
              <a:buFont typeface="Arial" panose="020B0604020202020204" pitchFamily="34" charset="0"/>
              <a:buChar char="•"/>
              <a:defRPr sz="3066" b="0">
                <a:ln w="0" cap="flat">
                  <a:solidFill>
                    <a:srgbClr val="000000"/>
                  </a:solidFill>
                  <a:prstDash val="solid"/>
                  <a:miter lim="400000"/>
                </a:ln>
                <a:latin typeface="+mj-lt"/>
                <a:ea typeface="+mj-ea"/>
                <a:cs typeface="+mj-cs"/>
                <a:sym typeface="Poppins Regular"/>
              </a:defRPr>
            </a:pPr>
            <a:r>
              <a:rPr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rPr>
              <a:t>100% Australian owned and operated, based in Melbourne. </a:t>
            </a:r>
            <a:endParaRPr lang="en-AU"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endParaRPr>
          </a:p>
          <a:p>
            <a:pPr algn="l" defTabSz="457200">
              <a:lnSpc>
                <a:spcPts val="5600"/>
              </a:lnSpc>
              <a:defRPr sz="3066" b="0">
                <a:ln w="0" cap="flat">
                  <a:solidFill>
                    <a:srgbClr val="000000"/>
                  </a:solidFill>
                  <a:prstDash val="solid"/>
                  <a:miter lim="400000"/>
                </a:ln>
                <a:latin typeface="+mj-lt"/>
                <a:ea typeface="+mj-ea"/>
                <a:cs typeface="+mj-cs"/>
                <a:sym typeface="Poppins Regular"/>
              </a:defRPr>
            </a:pPr>
            <a:endParaRPr lang="en-AU"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Over 1560 plugs</a:t>
            </a: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including 500+ public plugs</a:t>
            </a: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lang="en-AU" sz="4000" b="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For over 300 organisations</a:t>
            </a:r>
          </a:p>
          <a:p>
            <a:pPr algn="l" defTabSz="457200">
              <a:lnSpc>
                <a:spcPts val="5600"/>
              </a:lnSpc>
              <a:defRPr sz="3066" b="0">
                <a:ln w="0" cap="flat">
                  <a:solidFill>
                    <a:srgbClr val="000000"/>
                  </a:solidFill>
                  <a:prstDash val="solid"/>
                  <a:miter lim="400000"/>
                </a:ln>
                <a:latin typeface="+mj-lt"/>
                <a:ea typeface="+mj-ea"/>
                <a:cs typeface="+mj-cs"/>
                <a:sym typeface="Poppins Regular"/>
              </a:defRPr>
            </a:pPr>
            <a:endParaRPr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endParaRPr>
          </a:p>
          <a:p>
            <a:pPr marL="457200" indent="-457200" algn="l" defTabSz="457200">
              <a:lnSpc>
                <a:spcPts val="5600"/>
              </a:lnSpc>
              <a:buFont typeface="Arial" panose="020B0604020202020204" pitchFamily="34" charset="0"/>
              <a:buChar char="•"/>
              <a:defRPr sz="3066" b="0">
                <a:ln w="0" cap="flat">
                  <a:solidFill>
                    <a:srgbClr val="000000"/>
                  </a:solidFill>
                  <a:prstDash val="solid"/>
                  <a:miter lim="400000"/>
                </a:ln>
                <a:latin typeface="+mj-lt"/>
                <a:ea typeface="+mj-ea"/>
                <a:cs typeface="+mj-cs"/>
                <a:sym typeface="Poppins Regular"/>
              </a:defRPr>
            </a:pPr>
            <a:r>
              <a:rPr lang="en-AU"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rPr>
              <a:t>8875+ registered drivers</a:t>
            </a:r>
            <a:r>
              <a:rPr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rPr>
              <a:t> </a:t>
            </a:r>
            <a:endParaRPr lang="en-AU"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endParaRPr>
          </a:p>
          <a:p>
            <a:pPr marL="457200" indent="-457200" algn="l" defTabSz="457200">
              <a:lnSpc>
                <a:spcPts val="5600"/>
              </a:lnSpc>
              <a:buFont typeface="Arial" panose="020B0604020202020204" pitchFamily="34" charset="0"/>
              <a:buChar char="•"/>
              <a:defRPr sz="3066" b="0">
                <a:ln w="0" cap="flat">
                  <a:solidFill>
                    <a:srgbClr val="000000"/>
                  </a:solidFill>
                  <a:prstDash val="solid"/>
                  <a:miter lim="400000"/>
                </a:ln>
                <a:latin typeface="+mj-lt"/>
                <a:ea typeface="+mj-ea"/>
                <a:cs typeface="+mj-cs"/>
                <a:sym typeface="Poppins Regular"/>
              </a:defRPr>
            </a:pPr>
            <a:endParaRPr lang="en-AU"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endParaRPr>
          </a:p>
          <a:p>
            <a:pPr marL="457200" indent="-457200" algn="l" defTabSz="457200">
              <a:lnSpc>
                <a:spcPts val="5600"/>
              </a:lnSpc>
              <a:buFont typeface="Arial" panose="020B0604020202020204" pitchFamily="34" charset="0"/>
              <a:buChar char="•"/>
              <a:defRPr sz="3066" b="0">
                <a:ln w="0" cap="flat">
                  <a:solidFill>
                    <a:srgbClr val="000000"/>
                  </a:solidFill>
                  <a:prstDash val="solid"/>
                  <a:miter lim="400000"/>
                </a:ln>
                <a:latin typeface="+mj-lt"/>
                <a:ea typeface="+mj-ea"/>
                <a:cs typeface="+mj-cs"/>
                <a:sym typeface="Poppins Regular"/>
              </a:defRPr>
            </a:pPr>
            <a:r>
              <a:rPr lang="en-AU"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rPr>
              <a:t>Almost</a:t>
            </a:r>
            <a:r>
              <a:rPr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rPr>
              <a:t> </a:t>
            </a:r>
            <a:r>
              <a:rPr lang="en-AU"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rPr>
              <a:t>140</a:t>
            </a:r>
            <a:r>
              <a:rPr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rPr>
              <a:t>,000 charging sessions</a:t>
            </a:r>
            <a:endParaRPr lang="en-AU"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endParaRPr>
          </a:p>
          <a:p>
            <a:pPr marL="457200" indent="-457200" algn="l" defTabSz="457200">
              <a:lnSpc>
                <a:spcPts val="5600"/>
              </a:lnSpc>
              <a:buFont typeface="Arial" panose="020B0604020202020204" pitchFamily="34" charset="0"/>
              <a:buChar char="•"/>
              <a:defRPr sz="3066" b="0">
                <a:ln w="0" cap="flat">
                  <a:solidFill>
                    <a:srgbClr val="000000"/>
                  </a:solidFill>
                  <a:prstDash val="solid"/>
                  <a:miter lim="400000"/>
                </a:ln>
                <a:latin typeface="+mj-lt"/>
                <a:ea typeface="+mj-ea"/>
                <a:cs typeface="+mj-cs"/>
                <a:sym typeface="Poppins Regular"/>
              </a:defRPr>
            </a:pPr>
            <a:endParaRPr lang="en-AU" sz="4000" dirty="0">
              <a:ln w="0" cap="flat">
                <a:solidFill>
                  <a:srgbClr val="264462"/>
                </a:solidFill>
                <a:prstDash val="solid"/>
                <a:miter lim="400000"/>
              </a:ln>
              <a:solidFill>
                <a:srgbClr val="264462"/>
              </a:solidFill>
              <a:latin typeface="Poppins SemiBold" panose="00000700000000000000" pitchFamily="2" charset="0"/>
              <a:cs typeface="Poppins SemiBold" panose="00000700000000000000" pitchFamily="2" charset="0"/>
            </a:endParaRPr>
          </a:p>
          <a:p>
            <a:pPr marL="457200" indent="-457200" algn="l" defTabSz="457200">
              <a:lnSpc>
                <a:spcPts val="5600"/>
              </a:lnSpc>
              <a:buFont typeface="Arial" panose="020B0604020202020204" pitchFamily="34" charset="0"/>
              <a:buChar char="•"/>
              <a:defRPr sz="3066" b="0">
                <a:ln w="0" cap="flat">
                  <a:solidFill>
                    <a:srgbClr val="000000"/>
                  </a:solidFill>
                  <a:prstDash val="solid"/>
                  <a:miter lim="400000"/>
                </a:ln>
                <a:latin typeface="+mj-lt"/>
                <a:ea typeface="+mj-ea"/>
                <a:cs typeface="+mj-cs"/>
                <a:sym typeface="Poppins Regular"/>
              </a:defRPr>
            </a:pPr>
            <a:endParaRPr lang="en-AU" sz="4000" dirty="0">
              <a:ln w="0" cap="flat">
                <a:solidFill>
                  <a:srgbClr val="264462"/>
                </a:solidFill>
                <a:prstDash val="solid"/>
                <a:miter lim="400000"/>
              </a:ln>
              <a:solidFill>
                <a:srgbClr val="264462"/>
              </a:solidFill>
              <a:latin typeface="Poppins SemiBold" panose="00000700000000000000" pitchFamily="2" charset="0"/>
              <a:cs typeface="Poppins SemiBold" panose="00000700000000000000" pitchFamily="2" charset="0"/>
            </a:endParaRPr>
          </a:p>
        </p:txBody>
      </p:sp>
      <p:sp>
        <p:nvSpPr>
          <p:cNvPr id="532" name="On average, someone plugs into the Chargefox network every 7 minutes"/>
          <p:cNvSpPr txBox="1"/>
          <p:nvPr/>
        </p:nvSpPr>
        <p:spPr>
          <a:xfrm>
            <a:off x="9818915" y="11171079"/>
            <a:ext cx="12987409" cy="13753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6" tIns="71436" rIns="71436" bIns="71436" anchor="ctr">
            <a:spAutoFit/>
          </a:bodyPr>
          <a:lstStyle/>
          <a:p>
            <a:pPr algn="l">
              <a:defRPr b="0">
                <a:solidFill>
                  <a:srgbClr val="FF9300"/>
                </a:solidFill>
                <a:latin typeface="Poppins ExtraBold"/>
                <a:ea typeface="Poppins ExtraBold"/>
                <a:cs typeface="Poppins ExtraBold"/>
                <a:sym typeface="Poppins ExtraBold"/>
              </a:defRPr>
            </a:pPr>
            <a:r>
              <a:rPr sz="4000" dirty="0"/>
              <a:t>On average, someone plugs into the </a:t>
            </a:r>
            <a:r>
              <a:rPr lang="en-AU" sz="4000" dirty="0"/>
              <a:t>Chargefox</a:t>
            </a:r>
            <a:r>
              <a:rPr sz="4000" dirty="0"/>
              <a:t> network every </a:t>
            </a:r>
            <a:r>
              <a:rPr lang="en-AU" sz="4000" dirty="0"/>
              <a:t>5</a:t>
            </a:r>
            <a:r>
              <a:rPr sz="4000" dirty="0"/>
              <a:t> minutes </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0" name="Ausr-3.pdf" descr="Ausr-3.pdf"/>
          <p:cNvPicPr>
            <a:picLocks noChangeAspect="1"/>
          </p:cNvPicPr>
          <p:nvPr/>
        </p:nvPicPr>
        <p:blipFill>
          <a:blip r:embed="rId2"/>
          <a:stretch>
            <a:fillRect/>
          </a:stretch>
        </p:blipFill>
        <p:spPr>
          <a:xfrm>
            <a:off x="5888950" y="482600"/>
            <a:ext cx="17049991" cy="12060953"/>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E64F89-9190-41B3-94F6-2F4EF4E4C415}"/>
              </a:ext>
            </a:extLst>
          </p:cNvPr>
          <p:cNvPicPr>
            <a:picLocks noChangeAspect="1"/>
          </p:cNvPicPr>
          <p:nvPr/>
        </p:nvPicPr>
        <p:blipFill>
          <a:blip r:embed="rId3"/>
          <a:stretch>
            <a:fillRect/>
          </a:stretch>
        </p:blipFill>
        <p:spPr>
          <a:xfrm>
            <a:off x="11271245" y="1762739"/>
            <a:ext cx="12494080" cy="10701404"/>
          </a:xfrm>
          <a:prstGeom prst="rect">
            <a:avLst/>
          </a:prstGeom>
        </p:spPr>
      </p:pic>
      <p:sp>
        <p:nvSpPr>
          <p:cNvPr id="4" name="Text Placeholder 3">
            <a:extLst>
              <a:ext uri="{FF2B5EF4-FFF2-40B4-BE49-F238E27FC236}">
                <a16:creationId xmlns:a16="http://schemas.microsoft.com/office/drawing/2014/main" id="{9F0E437D-0B9A-4EA8-A7DF-9E64F9CEF740}"/>
              </a:ext>
            </a:extLst>
          </p:cNvPr>
          <p:cNvSpPr>
            <a:spLocks noGrp="1"/>
          </p:cNvSpPr>
          <p:nvPr>
            <p:ph type="body" sz="quarter" idx="1"/>
          </p:nvPr>
        </p:nvSpPr>
        <p:spPr>
          <a:xfrm>
            <a:off x="1801720" y="1513116"/>
            <a:ext cx="8855394" cy="2220684"/>
          </a:xfrm>
        </p:spPr>
        <p:txBody>
          <a:bodyPr>
            <a:normAutofit fontScale="92500"/>
          </a:bodyPr>
          <a:lstStyle/>
          <a:p>
            <a:r>
              <a:rPr lang="en-AU" dirty="0">
                <a:latin typeface="Poppins SemiBold" panose="00000700000000000000" pitchFamily="2" charset="0"/>
                <a:cs typeface="Poppins SemiBold" panose="00000700000000000000" pitchFamily="2" charset="0"/>
              </a:rPr>
              <a:t>Western Australia</a:t>
            </a:r>
          </a:p>
          <a:p>
            <a:endParaRPr lang="en-AU" dirty="0"/>
          </a:p>
        </p:txBody>
      </p:sp>
      <p:sp>
        <p:nvSpPr>
          <p:cNvPr id="5" name="Text Placeholder 4">
            <a:extLst>
              <a:ext uri="{FF2B5EF4-FFF2-40B4-BE49-F238E27FC236}">
                <a16:creationId xmlns:a16="http://schemas.microsoft.com/office/drawing/2014/main" id="{C9D153CD-02FE-4B95-9436-02DA7D60CF07}"/>
              </a:ext>
            </a:extLst>
          </p:cNvPr>
          <p:cNvSpPr>
            <a:spLocks noGrp="1"/>
          </p:cNvSpPr>
          <p:nvPr>
            <p:ph type="body" sz="quarter" idx="13"/>
          </p:nvPr>
        </p:nvSpPr>
        <p:spPr>
          <a:xfrm>
            <a:off x="1801720" y="6858000"/>
            <a:ext cx="8528825" cy="1698171"/>
          </a:xfrm>
        </p:spPr>
        <p:txBody>
          <a:bodyPr>
            <a:noAutofit/>
          </a:bodyPr>
          <a:lstStyle/>
          <a:p>
            <a:pPr marR="0" lvl="0" algn="l" defTabSz="457200" rtl="0" eaLnBrk="1" fontAlgn="auto" latinLnBrk="0" hangingPunct="0">
              <a:lnSpc>
                <a:spcPts val="5600"/>
              </a:lnSpc>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endParaRPr kumimoji="0" lang="en-AU" sz="4000" b="1" i="0" u="none" strike="noStrike" kern="0" cap="none" spc="0" normalizeH="0" baseline="0" noProof="0" dirty="0">
              <a:ln>
                <a:noFill/>
              </a:ln>
              <a:solidFill>
                <a:srgbClr val="FF9300"/>
              </a:solidFill>
              <a:effectLst/>
              <a:uLnTx/>
              <a:uFillTx/>
              <a:latin typeface="Helvetica"/>
              <a:cs typeface="Helvetica"/>
              <a:sym typeface="Helvetica"/>
            </a:endParaRPr>
          </a:p>
          <a:p>
            <a:pPr marR="0" lvl="0" algn="l" defTabSz="457200" rtl="0" eaLnBrk="1" fontAlgn="auto" latinLnBrk="0" hangingPunct="0">
              <a:lnSpc>
                <a:spcPts val="5600"/>
              </a:lnSpc>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r>
              <a:rPr kumimoji="0" lang="en-AU" sz="4000" b="1" i="0" u="none" strike="noStrike" kern="0" cap="none" spc="0" normalizeH="0" baseline="0" noProof="0" dirty="0">
                <a:ln>
                  <a:noFill/>
                </a:ln>
                <a:solidFill>
                  <a:srgbClr val="FF9300"/>
                </a:solidFill>
                <a:effectLst/>
                <a:uLnTx/>
                <a:uFillTx/>
                <a:latin typeface="Poppins SemiBold" panose="00000700000000000000" pitchFamily="2" charset="0"/>
                <a:cs typeface="Poppins SemiBold" panose="00000700000000000000" pitchFamily="2" charset="0"/>
                <a:sym typeface="Helvetica"/>
              </a:rPr>
              <a:t>Public chargers increasing  including:</a:t>
            </a:r>
          </a:p>
          <a:p>
            <a:pPr marR="0" lvl="0" algn="l" defTabSz="457200" rtl="0" eaLnBrk="1" fontAlgn="auto" latinLnBrk="0" hangingPunct="0">
              <a:lnSpc>
                <a:spcPts val="5600"/>
              </a:lnSpc>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264462"/>
                </a:solidFill>
                <a:prstDash val="solid"/>
                <a:miter lim="400000"/>
              </a:ln>
              <a:solidFill>
                <a:srgbClr val="FF9300"/>
              </a:solidFill>
              <a:effectLst/>
              <a:uLnTx/>
              <a:uFillTx/>
              <a:latin typeface="Poppins SemiBold" panose="00000700000000000000" pitchFamily="2" charset="0"/>
              <a:cs typeface="Poppins SemiBold" panose="000007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GB"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2 Chargefox – 2 ultra-rapid stations</a:t>
            </a:r>
          </a:p>
          <a:p>
            <a:pPr marR="0" lvl="0" algn="l" defTabSz="457200" rtl="0" eaLnBrk="1" fontAlgn="auto" latinLnBrk="0" hangingPunct="0">
              <a:lnSpc>
                <a:spcPts val="5600"/>
              </a:lnSpc>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lang="en-GB" sz="4000" dirty="0" err="1">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rPr>
              <a:t>Gemtek</a:t>
            </a:r>
            <a:r>
              <a:rPr lang="en-GB"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rPr>
              <a:t> – 5 stations</a:t>
            </a:r>
            <a:endParaRPr kumimoji="0" lang="en-GB"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lang="en-GB"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rPr>
              <a:t>RAC Electric Highway – 11 stations</a:t>
            </a: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kumimoji="0" lang="en-GB"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lang="en-GB" sz="400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rPr>
              <a:t>Perth - Esperance Electric Highway – 2 stations</a:t>
            </a:r>
            <a:endParaRPr kumimoji="0" lang="en-GB"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endParaRPr lang="en-AU" sz="4000" dirty="0">
              <a:solidFill>
                <a:srgbClr val="264462"/>
              </a:solidFill>
              <a:latin typeface="Poppins Light" panose="00000400000000000000" pitchFamily="2" charset="0"/>
              <a:cs typeface="Poppins Light" panose="00000400000000000000" pitchFamily="2" charset="0"/>
            </a:endParaRPr>
          </a:p>
        </p:txBody>
      </p:sp>
    </p:spTree>
    <p:extLst>
      <p:ext uri="{BB962C8B-B14F-4D97-AF65-F5344CB8AC3E}">
        <p14:creationId xmlns:p14="http://schemas.microsoft.com/office/powerpoint/2010/main" val="422264246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Slide Heading"/>
          <p:cNvSpPr txBox="1">
            <a:spLocks noGrp="1"/>
          </p:cNvSpPr>
          <p:nvPr>
            <p:ph type="body" sz="quarter" idx="1"/>
          </p:nvPr>
        </p:nvSpPr>
        <p:spPr>
          <a:xfrm>
            <a:off x="1065118" y="1823996"/>
            <a:ext cx="9710839" cy="1209678"/>
          </a:xfrm>
          <a:prstGeom prst="rect">
            <a:avLst/>
          </a:prstGeom>
        </p:spPr>
        <p:txBody>
          <a:bodyPr>
            <a:noAutofit/>
          </a:bodyPr>
          <a:lstStyle/>
          <a:p>
            <a:r>
              <a:rPr sz="8000" dirty="0">
                <a:latin typeface="Poppins SemiBold" panose="00000700000000000000" pitchFamily="2" charset="0"/>
                <a:cs typeface="Poppins SemiBold" panose="00000700000000000000" pitchFamily="2" charset="0"/>
              </a:rPr>
              <a:t>Our App </a:t>
            </a:r>
          </a:p>
        </p:txBody>
      </p:sp>
      <p:sp>
        <p:nvSpPr>
          <p:cNvPr id="543" name="Line"/>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p:spPr>
        <p:txBody>
          <a:bodyPr>
            <a:normAutofit fontScale="25000" lnSpcReduction="20000"/>
          </a:bodyPr>
          <a:lstStyle/>
          <a:p>
            <a:pPr algn="ctr" defTabSz="821530">
              <a:defRPr sz="3000">
                <a:solidFill>
                  <a:srgbClr val="FFFFFF"/>
                </a:solidFill>
                <a:latin typeface="Helvetica Neue Medium"/>
                <a:ea typeface="Helvetica Neue Medium"/>
                <a:cs typeface="Helvetica Neue Medium"/>
                <a:sym typeface="Helvetica Neue Medium"/>
              </a:defRPr>
            </a:pPr>
            <a:r>
              <a:rPr lang="en-AU" dirty="0"/>
              <a:t> </a:t>
            </a:r>
            <a:endParaRPr dirty="0"/>
          </a:p>
        </p:txBody>
      </p:sp>
      <p:pic>
        <p:nvPicPr>
          <p:cNvPr id="3" name="Picture 2">
            <a:extLst>
              <a:ext uri="{FF2B5EF4-FFF2-40B4-BE49-F238E27FC236}">
                <a16:creationId xmlns:a16="http://schemas.microsoft.com/office/drawing/2014/main" id="{FDEE8346-523C-483F-ADC6-3A89724D6F0B}"/>
              </a:ext>
            </a:extLst>
          </p:cNvPr>
          <p:cNvPicPr>
            <a:picLocks noChangeAspect="1"/>
          </p:cNvPicPr>
          <p:nvPr/>
        </p:nvPicPr>
        <p:blipFill>
          <a:blip r:embed="rId2"/>
          <a:stretch>
            <a:fillRect/>
          </a:stretch>
        </p:blipFill>
        <p:spPr>
          <a:xfrm>
            <a:off x="1208117" y="3411310"/>
            <a:ext cx="21974175" cy="9353550"/>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 name="Section Title"/>
          <p:cNvSpPr txBox="1">
            <a:spLocks noGrp="1"/>
          </p:cNvSpPr>
          <p:nvPr>
            <p:ph type="body" sz="quarter" idx="1"/>
          </p:nvPr>
        </p:nvSpPr>
        <p:spPr>
          <a:xfrm>
            <a:off x="2993802" y="5634997"/>
            <a:ext cx="12201642" cy="2125102"/>
          </a:xfrm>
          <a:prstGeom prst="rect">
            <a:avLst/>
          </a:prstGeom>
        </p:spPr>
        <p:txBody>
          <a:bodyPr/>
          <a:lstStyle/>
          <a:p>
            <a:r>
              <a:rPr dirty="0">
                <a:latin typeface="Poppins SemiBold" panose="00000700000000000000" pitchFamily="2" charset="0"/>
                <a:cs typeface="Poppins SemiBold" panose="00000700000000000000" pitchFamily="2" charset="0"/>
              </a:rPr>
              <a:t>Fleet Solutions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9B6FD58-C5C6-4B3C-8B33-3C5E6015412C}"/>
              </a:ext>
            </a:extLst>
          </p:cNvPr>
          <p:cNvSpPr>
            <a:spLocks noGrp="1"/>
          </p:cNvSpPr>
          <p:nvPr>
            <p:ph type="body" sz="quarter" idx="1"/>
          </p:nvPr>
        </p:nvSpPr>
        <p:spPr>
          <a:xfrm>
            <a:off x="838203" y="1713325"/>
            <a:ext cx="10048294" cy="1336677"/>
          </a:xfrm>
        </p:spPr>
        <p:txBody>
          <a:bodyPr>
            <a:normAutofit fontScale="55000" lnSpcReduction="20000"/>
          </a:bodyPr>
          <a:lstStyle/>
          <a:p>
            <a:r>
              <a:rPr lang="en-AU" dirty="0">
                <a:latin typeface="Poppins SemiBold" panose="00000700000000000000" pitchFamily="2" charset="0"/>
                <a:cs typeface="Poppins SemiBold" panose="00000700000000000000" pitchFamily="2" charset="0"/>
              </a:rPr>
              <a:t>Why more operators are transitioning their fleets to EVs</a:t>
            </a:r>
          </a:p>
        </p:txBody>
      </p:sp>
      <p:pic>
        <p:nvPicPr>
          <p:cNvPr id="24" name="Picture 23">
            <a:extLst>
              <a:ext uri="{FF2B5EF4-FFF2-40B4-BE49-F238E27FC236}">
                <a16:creationId xmlns:a16="http://schemas.microsoft.com/office/drawing/2014/main" id="{51E106F3-229E-44A7-BE7B-D39F82B0F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35985" y="2230836"/>
            <a:ext cx="11509813" cy="9254327"/>
          </a:xfrm>
          <a:prstGeom prst="rect">
            <a:avLst/>
          </a:prstGeom>
        </p:spPr>
      </p:pic>
      <p:sp>
        <p:nvSpPr>
          <p:cNvPr id="4" name="Real-time data, 24/7…">
            <a:extLst>
              <a:ext uri="{FF2B5EF4-FFF2-40B4-BE49-F238E27FC236}">
                <a16:creationId xmlns:a16="http://schemas.microsoft.com/office/drawing/2014/main" id="{C96CBE8A-BFA0-4772-9559-E5E659154117}"/>
              </a:ext>
            </a:extLst>
          </p:cNvPr>
          <p:cNvSpPr txBox="1"/>
          <p:nvPr/>
        </p:nvSpPr>
        <p:spPr>
          <a:xfrm>
            <a:off x="615436" y="2932888"/>
            <a:ext cx="10493827" cy="93775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1436" tIns="71436" rIns="71436" bIns="71436" anchor="ctr">
            <a:spAutoFit/>
          </a:bodyPr>
          <a:lstStyle/>
          <a:p>
            <a:pPr marL="0" marR="0" lvl="0" indent="0" algn="l" defTabSz="825500" rtl="0" eaLnBrk="1" fontAlgn="auto" latinLnBrk="0" hangingPunct="1">
              <a:lnSpc>
                <a:spcPct val="100000"/>
              </a:lnSpc>
              <a:spcBef>
                <a:spcPts val="0"/>
              </a:spcBef>
              <a:spcAft>
                <a:spcPts val="0"/>
              </a:spcAft>
              <a:buClrTx/>
              <a:buSzTx/>
              <a:buFontTx/>
              <a:buNone/>
              <a:tabLst/>
              <a:defRPr/>
            </a:pPr>
            <a:r>
              <a:rPr kumimoji="0" lang="en-AU"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rPr>
              <a:t>EVs are coming</a:t>
            </a:r>
          </a:p>
          <a:p>
            <a:pPr marL="571500" marR="0" lvl="2" indent="-571500" algn="l" defTabSz="8255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rPr>
              <a:t>Future proofing</a:t>
            </a:r>
          </a:p>
          <a:p>
            <a:pPr marL="571500" marR="0" lvl="2" indent="-571500" algn="l" defTabSz="8255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rPr>
              <a:t>OEMs introducing more models</a:t>
            </a:r>
          </a:p>
          <a:p>
            <a:pPr marL="0" marR="0" lvl="2" indent="0" algn="l" defTabSz="825500" rtl="0" eaLnBrk="1" fontAlgn="auto" latinLnBrk="0" hangingPunct="1">
              <a:lnSpc>
                <a:spcPct val="100000"/>
              </a:lnSpc>
              <a:spcBef>
                <a:spcPts val="0"/>
              </a:spcBef>
              <a:spcAft>
                <a:spcPts val="0"/>
              </a:spcAft>
              <a:buClrTx/>
              <a:buSzTx/>
              <a:buFontTx/>
              <a:buNone/>
              <a:tabLst/>
              <a:defRPr/>
            </a:pPr>
            <a:endParaRPr kumimoji="0" lang="en-GB"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endParaRPr>
          </a:p>
          <a:p>
            <a:pPr marR="0" lvl="1" algn="l" defTabSz="825500" rtl="0" eaLnBrk="1" fontAlgn="auto" latinLnBrk="0" hangingPunct="1">
              <a:lnSpc>
                <a:spcPct val="100000"/>
              </a:lnSpc>
              <a:spcBef>
                <a:spcPts val="0"/>
              </a:spcBef>
              <a:spcAft>
                <a:spcPts val="0"/>
              </a:spcAft>
              <a:buClrTx/>
              <a:buSzTx/>
              <a:tabLst/>
              <a:defRPr/>
            </a:pPr>
            <a:r>
              <a:rPr kumimoji="0" lang="en-GB"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rPr>
              <a:t>Reduced cost of ownership</a:t>
            </a:r>
          </a:p>
          <a:p>
            <a:pPr marL="571500" marR="0" lvl="2" indent="-571500" algn="l" defTabSz="8255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rPr>
              <a:t>Fuel costs ¼ to ⅕ those of ICE vehicles </a:t>
            </a:r>
          </a:p>
          <a:p>
            <a:pPr marL="571500" marR="0" lvl="0" indent="-571500" algn="l" defTabSz="8255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rPr>
              <a:t>Lower maintenance costs</a:t>
            </a:r>
          </a:p>
          <a:p>
            <a:pPr marL="571500" marR="0" lvl="0" indent="-571500" algn="l" defTabSz="8255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endParaRPr>
          </a:p>
          <a:p>
            <a:pPr marR="0" lvl="0" algn="l" defTabSz="825500" rtl="0" eaLnBrk="1" fontAlgn="auto" latinLnBrk="0" hangingPunct="1">
              <a:lnSpc>
                <a:spcPct val="100000"/>
              </a:lnSpc>
              <a:spcBef>
                <a:spcPts val="0"/>
              </a:spcBef>
              <a:spcAft>
                <a:spcPts val="0"/>
              </a:spcAft>
              <a:buClrTx/>
              <a:buSzTx/>
              <a:tabLst/>
              <a:defRPr/>
            </a:pPr>
            <a:r>
              <a:rPr kumimoji="0" lang="en-GB"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rPr>
              <a:t>EVs can be fuelled onsite</a:t>
            </a:r>
          </a:p>
          <a:p>
            <a:pPr marL="0" marR="0" lvl="0" indent="0" algn="l" defTabSz="825500" rtl="0" eaLnBrk="1" fontAlgn="auto" latinLnBrk="0" hangingPunct="1">
              <a:lnSpc>
                <a:spcPct val="100000"/>
              </a:lnSpc>
              <a:spcBef>
                <a:spcPts val="0"/>
              </a:spcBef>
              <a:spcAft>
                <a:spcPts val="0"/>
              </a:spcAft>
              <a:buClrTx/>
              <a:buSzTx/>
              <a:buFontTx/>
              <a:buNone/>
              <a:tabLst/>
              <a:defRPr/>
            </a:pPr>
            <a:endParaRPr kumimoji="0" lang="en-GB"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endParaRPr>
          </a:p>
          <a:p>
            <a:pPr marR="0" lvl="0" algn="l" defTabSz="825500" rtl="0" eaLnBrk="1" fontAlgn="auto" latinLnBrk="0" hangingPunct="1">
              <a:lnSpc>
                <a:spcPct val="100000"/>
              </a:lnSpc>
              <a:spcBef>
                <a:spcPts val="0"/>
              </a:spcBef>
              <a:spcAft>
                <a:spcPts val="0"/>
              </a:spcAft>
              <a:buClrTx/>
              <a:buSzTx/>
              <a:tabLst/>
              <a:defRPr/>
            </a:pPr>
            <a:r>
              <a:rPr kumimoji="0" lang="en-GB"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rPr>
              <a:t>Satisfies carbon reduction and sustainability goals</a:t>
            </a:r>
            <a:endParaRPr kumimoji="0" lang="en-AU" sz="4000" b="0" i="0" u="none" strike="noStrike" kern="0" cap="none" spc="0" normalizeH="0" baseline="0" noProof="0" dirty="0">
              <a:ln>
                <a:noFill/>
              </a:ln>
              <a:solidFill>
                <a:srgbClr val="264462"/>
              </a:solidFill>
              <a:effectLst/>
              <a:uLnTx/>
              <a:uFillTx/>
              <a:latin typeface="Poppins Light" panose="00000400000000000000" pitchFamily="2" charset="0"/>
              <a:cs typeface="Poppins Light" panose="00000400000000000000" pitchFamily="2" charset="0"/>
              <a:sym typeface="Aileron Regular"/>
            </a:endParaRPr>
          </a:p>
          <a:p>
            <a:pPr marL="0" marR="0" lvl="0" indent="0" algn="l" defTabSz="825500" rtl="0" eaLnBrk="1" fontAlgn="auto" latinLnBrk="0" hangingPunct="1">
              <a:lnSpc>
                <a:spcPct val="100000"/>
              </a:lnSpc>
              <a:spcBef>
                <a:spcPts val="0"/>
              </a:spcBef>
              <a:spcAft>
                <a:spcPts val="0"/>
              </a:spcAft>
              <a:buClrTx/>
              <a:buSzTx/>
              <a:buFontTx/>
              <a:buNone/>
              <a:tabLst/>
              <a:defRPr/>
            </a:pPr>
            <a:endParaRPr kumimoji="0" lang="en-AU" sz="4000" b="0" i="0" u="none" strike="noStrike" kern="0" cap="none" spc="0" normalizeH="0" baseline="0" noProof="0" dirty="0">
              <a:ln>
                <a:noFill/>
              </a:ln>
              <a:solidFill>
                <a:srgbClr val="FF9300"/>
              </a:solidFill>
              <a:effectLst/>
              <a:uLnTx/>
              <a:uFillTx/>
              <a:latin typeface="Poppins SemiBold" panose="00000700000000000000" pitchFamily="2" charset="0"/>
              <a:cs typeface="Poppins SemiBold" panose="00000700000000000000" pitchFamily="2" charset="0"/>
              <a:sym typeface="Aileron Regular"/>
            </a:endParaRPr>
          </a:p>
          <a:p>
            <a:pPr marL="0" marR="0" lvl="0" indent="0" algn="l" defTabSz="821530" rtl="0" eaLnBrk="1" fontAlgn="auto" latinLnBrk="0" hangingPunct="0">
              <a:lnSpc>
                <a:spcPct val="100000"/>
              </a:lnSpc>
              <a:spcBef>
                <a:spcPts val="0"/>
              </a:spcBef>
              <a:spcAft>
                <a:spcPts val="0"/>
              </a:spcAft>
              <a:buClrTx/>
              <a:buSzTx/>
              <a:buFontTx/>
              <a:buNone/>
              <a:tabLst/>
              <a:defRPr/>
            </a:pPr>
            <a:r>
              <a:rPr kumimoji="0" lang="en-GB" sz="4000" b="0" i="0" u="none" strike="noStrike" kern="0" cap="none" spc="0" normalizeH="0" baseline="0" noProof="0" dirty="0">
                <a:ln>
                  <a:noFill/>
                </a:ln>
                <a:solidFill>
                  <a:srgbClr val="FF9300"/>
                </a:solidFill>
                <a:effectLst/>
                <a:uLnTx/>
                <a:uFillTx/>
                <a:latin typeface="Poppins SemiBold" panose="00000700000000000000" pitchFamily="2" charset="0"/>
                <a:cs typeface="Poppins SemiBold" panose="00000700000000000000" pitchFamily="2" charset="0"/>
                <a:sym typeface="Poppins ExtraBold"/>
              </a:rPr>
              <a:t>Custom solutions, no matter the size </a:t>
            </a:r>
          </a:p>
          <a:p>
            <a:pPr marL="0" marR="0" lvl="0" indent="0" algn="l" defTabSz="821530" rtl="0" eaLnBrk="1" fontAlgn="auto" latinLnBrk="0" hangingPunct="0">
              <a:lnSpc>
                <a:spcPct val="100000"/>
              </a:lnSpc>
              <a:spcBef>
                <a:spcPts val="0"/>
              </a:spcBef>
              <a:spcAft>
                <a:spcPts val="0"/>
              </a:spcAft>
              <a:buClrTx/>
              <a:buSzTx/>
              <a:buFontTx/>
              <a:buNone/>
              <a:tabLst/>
              <a:defRPr/>
            </a:pPr>
            <a:r>
              <a:rPr kumimoji="0" lang="en-GB" sz="4000" b="0" i="0" u="none" strike="noStrike" kern="0" cap="none" spc="0" normalizeH="0" baseline="0" noProof="0" dirty="0">
                <a:ln>
                  <a:noFill/>
                </a:ln>
                <a:solidFill>
                  <a:srgbClr val="FF9300"/>
                </a:solidFill>
                <a:effectLst/>
                <a:uLnTx/>
                <a:uFillTx/>
                <a:latin typeface="Poppins SemiBold" panose="00000700000000000000" pitchFamily="2" charset="0"/>
                <a:cs typeface="Poppins SemiBold" panose="00000700000000000000" pitchFamily="2" charset="0"/>
                <a:sym typeface="Poppins ExtraBold"/>
              </a:rPr>
              <a:t>of your fleet</a:t>
            </a:r>
          </a:p>
        </p:txBody>
      </p:sp>
    </p:spTree>
    <p:extLst>
      <p:ext uri="{BB962C8B-B14F-4D97-AF65-F5344CB8AC3E}">
        <p14:creationId xmlns:p14="http://schemas.microsoft.com/office/powerpoint/2010/main" val="277404602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 name="All your chargers at a glance"/>
          <p:cNvSpPr txBox="1">
            <a:spLocks noGrp="1"/>
          </p:cNvSpPr>
          <p:nvPr>
            <p:ph type="body" sz="quarter" idx="1"/>
          </p:nvPr>
        </p:nvSpPr>
        <p:spPr>
          <a:xfrm>
            <a:off x="1039718" y="858796"/>
            <a:ext cx="19597255" cy="1209677"/>
          </a:xfrm>
          <a:prstGeom prst="rect">
            <a:avLst/>
          </a:prstGeom>
        </p:spPr>
        <p:txBody>
          <a:bodyPr>
            <a:noAutofit/>
          </a:bodyPr>
          <a:lstStyle/>
          <a:p>
            <a:r>
              <a:rPr lang="en-AU" sz="8000" dirty="0">
                <a:latin typeface="Poppins SemiBold" panose="00000700000000000000" pitchFamily="2" charset="0"/>
                <a:cs typeface="Poppins SemiBold" panose="00000700000000000000" pitchFamily="2" charset="0"/>
              </a:rPr>
              <a:t>Y</a:t>
            </a:r>
            <a:r>
              <a:rPr sz="8000" dirty="0">
                <a:latin typeface="Poppins SemiBold" panose="00000700000000000000" pitchFamily="2" charset="0"/>
                <a:cs typeface="Poppins SemiBold" panose="00000700000000000000" pitchFamily="2" charset="0"/>
              </a:rPr>
              <a:t>our chargers</a:t>
            </a:r>
          </a:p>
        </p:txBody>
      </p:sp>
      <p:sp>
        <p:nvSpPr>
          <p:cNvPr id="713" name="Line"/>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lose/>
              </a:path>
            </a:pathLst>
          </a:custGeom>
        </p:spPr>
        <p:txBody>
          <a:bodyPr>
            <a:normAutofit fontScale="25000" lnSpcReduction="20000"/>
          </a:bodyPr>
          <a:lstStyle/>
          <a:p>
            <a:endParaRPr lang="en-AU" dirty="0"/>
          </a:p>
          <a:p>
            <a:endParaRPr dirty="0"/>
          </a:p>
        </p:txBody>
      </p:sp>
      <p:grpSp>
        <p:nvGrpSpPr>
          <p:cNvPr id="726" name="Group"/>
          <p:cNvGrpSpPr/>
          <p:nvPr/>
        </p:nvGrpSpPr>
        <p:grpSpPr>
          <a:xfrm>
            <a:off x="11284071" y="4161244"/>
            <a:ext cx="12600000" cy="7560000"/>
            <a:chOff x="0" y="0"/>
            <a:chExt cx="13462764" cy="7815569"/>
          </a:xfrm>
        </p:grpSpPr>
        <p:grpSp>
          <p:nvGrpSpPr>
            <p:cNvPr id="724" name="Group"/>
            <p:cNvGrpSpPr/>
            <p:nvPr/>
          </p:nvGrpSpPr>
          <p:grpSpPr>
            <a:xfrm>
              <a:off x="-1" y="-1"/>
              <a:ext cx="13462766" cy="7815571"/>
              <a:chOff x="0" y="0"/>
              <a:chExt cx="13462764" cy="7815569"/>
            </a:xfrm>
          </p:grpSpPr>
          <p:sp>
            <p:nvSpPr>
              <p:cNvPr id="715" name="Shape"/>
              <p:cNvSpPr/>
              <p:nvPr/>
            </p:nvSpPr>
            <p:spPr>
              <a:xfrm>
                <a:off x="1226366" y="37734"/>
                <a:ext cx="10957203" cy="7421498"/>
              </a:xfrm>
              <a:custGeom>
                <a:avLst/>
                <a:gdLst/>
                <a:ahLst/>
                <a:cxnLst>
                  <a:cxn ang="0">
                    <a:pos x="wd2" y="hd2"/>
                  </a:cxn>
                  <a:cxn ang="5400000">
                    <a:pos x="wd2" y="hd2"/>
                  </a:cxn>
                  <a:cxn ang="10800000">
                    <a:pos x="wd2" y="hd2"/>
                  </a:cxn>
                  <a:cxn ang="16200000">
                    <a:pos x="wd2" y="hd2"/>
                  </a:cxn>
                </a:cxnLst>
                <a:rect l="0" t="0" r="r" b="b"/>
                <a:pathLst>
                  <a:path w="21600" h="21600" extrusionOk="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16" name="Shape"/>
              <p:cNvSpPr/>
              <p:nvPr/>
            </p:nvSpPr>
            <p:spPr>
              <a:xfrm>
                <a:off x="1203725" y="-1"/>
                <a:ext cx="11002483" cy="7485646"/>
              </a:xfrm>
              <a:custGeom>
                <a:avLst/>
                <a:gdLst/>
                <a:ahLst/>
                <a:cxnLst>
                  <a:cxn ang="0">
                    <a:pos x="wd2" y="hd2"/>
                  </a:cxn>
                  <a:cxn ang="5400000">
                    <a:pos x="wd2" y="hd2"/>
                  </a:cxn>
                  <a:cxn ang="10800000">
                    <a:pos x="wd2" y="hd2"/>
                  </a:cxn>
                  <a:cxn ang="16200000">
                    <a:pos x="wd2" y="hd2"/>
                  </a:cxn>
                </a:cxnLst>
                <a:rect l="0" t="0" r="r" b="b"/>
                <a:pathLst>
                  <a:path w="21600" h="21600" extrusionOk="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B4B3B4"/>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17" name="Shape"/>
              <p:cNvSpPr/>
              <p:nvPr/>
            </p:nvSpPr>
            <p:spPr>
              <a:xfrm>
                <a:off x="1260326" y="75468"/>
                <a:ext cx="10887604" cy="7206413"/>
              </a:xfrm>
              <a:custGeom>
                <a:avLst/>
                <a:gdLst/>
                <a:ahLst/>
                <a:cxnLst>
                  <a:cxn ang="0">
                    <a:pos x="wd2" y="hd2"/>
                  </a:cxn>
                  <a:cxn ang="5400000">
                    <a:pos x="wd2" y="hd2"/>
                  </a:cxn>
                  <a:cxn ang="10800000">
                    <a:pos x="wd2" y="hd2"/>
                  </a:cxn>
                  <a:cxn ang="16200000">
                    <a:pos x="wd2" y="hd2"/>
                  </a:cxn>
                </a:cxnLst>
                <a:rect l="0" t="0" r="r" b="b"/>
                <a:pathLst>
                  <a:path w="21597" h="21600" extrusionOk="0">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18" name="Shape"/>
              <p:cNvSpPr/>
              <p:nvPr/>
            </p:nvSpPr>
            <p:spPr>
              <a:xfrm>
                <a:off x="1607482" y="547148"/>
                <a:ext cx="10191199" cy="6421538"/>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lnTo>
                      <a:pt x="0" y="21600"/>
                    </a:lnTo>
                    <a:lnTo>
                      <a:pt x="0" y="0"/>
                    </a:lnTo>
                    <a:lnTo>
                      <a:pt x="21600" y="0"/>
                    </a:lnTo>
                    <a:lnTo>
                      <a:pt x="21600" y="21600"/>
                    </a:lnTo>
                    <a:lnTo>
                      <a:pt x="10802" y="21600"/>
                    </a:lnTo>
                  </a:path>
                </a:pathLst>
              </a:custGeom>
              <a:solidFill>
                <a:srgbClr val="3D3D3F"/>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19" name="Shape"/>
              <p:cNvSpPr/>
              <p:nvPr/>
            </p:nvSpPr>
            <p:spPr>
              <a:xfrm>
                <a:off x="6663886" y="339609"/>
                <a:ext cx="85932" cy="85940"/>
              </a:xfrm>
              <a:custGeom>
                <a:avLst/>
                <a:gdLst/>
                <a:ahLst/>
                <a:cxnLst>
                  <a:cxn ang="0">
                    <a:pos x="wd2" y="hd2"/>
                  </a:cxn>
                  <a:cxn ang="5400000">
                    <a:pos x="wd2" y="hd2"/>
                  </a:cxn>
                  <a:cxn ang="10800000">
                    <a:pos x="wd2" y="hd2"/>
                  </a:cxn>
                  <a:cxn ang="16200000">
                    <a:pos x="wd2" y="hd2"/>
                  </a:cxn>
                </a:cxnLst>
                <a:rect l="0" t="0" r="r" b="b"/>
                <a:pathLst>
                  <a:path w="21600" h="21600" extrusionOk="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20" name="Shape"/>
              <p:cNvSpPr/>
              <p:nvPr/>
            </p:nvSpPr>
            <p:spPr>
              <a:xfrm>
                <a:off x="6663886" y="341235"/>
                <a:ext cx="67065" cy="65427"/>
              </a:xfrm>
              <a:custGeom>
                <a:avLst/>
                <a:gdLst/>
                <a:ahLst/>
                <a:cxnLst>
                  <a:cxn ang="0">
                    <a:pos x="wd2" y="hd2"/>
                  </a:cxn>
                  <a:cxn ang="5400000">
                    <a:pos x="wd2" y="hd2"/>
                  </a:cxn>
                  <a:cxn ang="10800000">
                    <a:pos x="wd2" y="hd2"/>
                  </a:cxn>
                  <a:cxn ang="16200000">
                    <a:pos x="wd2" y="hd2"/>
                  </a:cxn>
                </a:cxnLst>
                <a:rect l="0" t="0" r="r" b="b"/>
                <a:pathLst>
                  <a:path w="21600" h="21076" extrusionOk="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21" name="Shape"/>
              <p:cNvSpPr/>
              <p:nvPr/>
            </p:nvSpPr>
            <p:spPr>
              <a:xfrm>
                <a:off x="641" y="7635300"/>
                <a:ext cx="13461851" cy="180270"/>
              </a:xfrm>
              <a:custGeom>
                <a:avLst/>
                <a:gdLst/>
                <a:ahLst/>
                <a:cxnLst>
                  <a:cxn ang="0">
                    <a:pos x="wd2" y="hd2"/>
                  </a:cxn>
                  <a:cxn ang="5400000">
                    <a:pos x="wd2" y="hd2"/>
                  </a:cxn>
                  <a:cxn ang="10800000">
                    <a:pos x="wd2" y="hd2"/>
                  </a:cxn>
                  <a:cxn ang="16200000">
                    <a:pos x="wd2" y="hd2"/>
                  </a:cxn>
                </a:cxnLst>
                <a:rect l="0" t="0" r="r" b="b"/>
                <a:pathLst>
                  <a:path w="21598" h="21600" extrusionOk="0">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solidFill>
                <a:srgbClr val="AFBAC0"/>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22" name="Shape"/>
              <p:cNvSpPr/>
              <p:nvPr/>
            </p:nvSpPr>
            <p:spPr>
              <a:xfrm>
                <a:off x="0" y="7426124"/>
                <a:ext cx="13462765" cy="214239"/>
              </a:xfrm>
              <a:custGeom>
                <a:avLst/>
                <a:gdLst/>
                <a:ahLst/>
                <a:cxnLst>
                  <a:cxn ang="0">
                    <a:pos x="wd2" y="hd2"/>
                  </a:cxn>
                  <a:cxn ang="5400000">
                    <a:pos x="wd2" y="hd2"/>
                  </a:cxn>
                  <a:cxn ang="10800000">
                    <a:pos x="wd2" y="hd2"/>
                  </a:cxn>
                  <a:cxn ang="16200000">
                    <a:pos x="wd2" y="hd2"/>
                  </a:cxn>
                </a:cxnLst>
                <a:rect l="0" t="0" r="r" b="b"/>
                <a:pathLst>
                  <a:path w="21600" h="21600" extrusionOk="0">
                    <a:moveTo>
                      <a:pt x="21597" y="21600"/>
                    </a:moveTo>
                    <a:lnTo>
                      <a:pt x="4" y="21600"/>
                    </a:lnTo>
                    <a:cubicBezTo>
                      <a:pt x="0" y="21600"/>
                      <a:pt x="0" y="21600"/>
                      <a:pt x="0" y="21429"/>
                    </a:cubicBezTo>
                    <a:lnTo>
                      <a:pt x="0" y="3600"/>
                    </a:lnTo>
                    <a:cubicBezTo>
                      <a:pt x="0" y="1629"/>
                      <a:pt x="26" y="0"/>
                      <a:pt x="58" y="0"/>
                    </a:cubicBezTo>
                    <a:lnTo>
                      <a:pt x="21542" y="0"/>
                    </a:lnTo>
                    <a:cubicBezTo>
                      <a:pt x="21574" y="0"/>
                      <a:pt x="21600" y="1629"/>
                      <a:pt x="21600" y="3600"/>
                    </a:cubicBezTo>
                    <a:cubicBezTo>
                      <a:pt x="21600" y="3600"/>
                      <a:pt x="21600" y="21600"/>
                      <a:pt x="21597" y="21600"/>
                    </a:cubicBezTo>
                  </a:path>
                </a:pathLst>
              </a:custGeom>
              <a:solidFill>
                <a:srgbClr val="E7E7E7"/>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sp>
            <p:nvSpPr>
              <p:cNvPr id="723" name="Shape"/>
              <p:cNvSpPr/>
              <p:nvPr/>
            </p:nvSpPr>
            <p:spPr>
              <a:xfrm>
                <a:off x="5814863" y="7426124"/>
                <a:ext cx="1829266" cy="108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solidFill>
                <a:srgbClr val="AFBAC0"/>
              </a:solidFill>
              <a:ln w="12700" cap="flat">
                <a:noFill/>
                <a:miter lim="400000"/>
              </a:ln>
              <a:effectLst/>
            </p:spPr>
            <p:txBody>
              <a:bodyPr wrap="square" lIns="0" tIns="0" rIns="0" bIns="0" numCol="1" anchor="ctr">
                <a:noAutofit/>
              </a:bodyPr>
              <a:lstStyle/>
              <a:p>
                <a:pPr marL="0" marR="0" lvl="0" indent="0" algn="l" defTabSz="449262" rtl="0" eaLnBrk="1" fontAlgn="auto" latinLnBrk="0" hangingPunct="0">
                  <a:lnSpc>
                    <a:spcPct val="93000"/>
                  </a:lnSpc>
                  <a:spcBef>
                    <a:spcPts val="0"/>
                  </a:spcBef>
                  <a:spcAft>
                    <a:spcPts val="0"/>
                  </a:spcAft>
                  <a:buClrTx/>
                  <a:buSzTx/>
                  <a:buFontTx/>
                  <a:buNone/>
                  <a:tabLst/>
                  <a:defRPr sz="1800" b="0">
                    <a:latin typeface="Aileron Regular"/>
                    <a:ea typeface="Aileron Regular"/>
                    <a:cs typeface="Aileron Regular"/>
                    <a:sym typeface="Aileron Regular"/>
                  </a:defRPr>
                </a:pPr>
                <a:endParaRPr kumimoji="0" sz="1800" b="0" i="0" u="none" strike="noStrike" kern="0" cap="none" spc="0" normalizeH="0" baseline="0" noProof="0">
                  <a:ln>
                    <a:noFill/>
                  </a:ln>
                  <a:solidFill>
                    <a:srgbClr val="000000"/>
                  </a:solidFill>
                  <a:effectLst/>
                  <a:uLnTx/>
                  <a:uFillTx/>
                  <a:latin typeface="Aileron Regular"/>
                  <a:sym typeface="Aileron Regular"/>
                </a:endParaRPr>
              </a:p>
            </p:txBody>
          </p:sp>
        </p:grpSp>
        <p:pic>
          <p:nvPicPr>
            <p:cNvPr id="725" name="Image" descr="Image"/>
            <p:cNvPicPr>
              <a:picLocks noChangeAspect="1"/>
            </p:cNvPicPr>
            <p:nvPr/>
          </p:nvPicPr>
          <p:blipFill>
            <a:blip r:embed="rId2"/>
            <a:srcRect r="27794"/>
            <a:stretch>
              <a:fillRect/>
            </a:stretch>
          </p:blipFill>
          <p:spPr>
            <a:xfrm>
              <a:off x="1625085" y="552579"/>
              <a:ext cx="10131985" cy="6418928"/>
            </a:xfrm>
            <a:prstGeom prst="rect">
              <a:avLst/>
            </a:prstGeom>
            <a:ln w="12700" cap="flat">
              <a:noFill/>
              <a:miter lim="400000"/>
            </a:ln>
            <a:effectLst/>
          </p:spPr>
        </p:pic>
      </p:grpSp>
      <p:sp>
        <p:nvSpPr>
          <p:cNvPr id="727" name="Real-time data, 24/7…"/>
          <p:cNvSpPr txBox="1"/>
          <p:nvPr/>
        </p:nvSpPr>
        <p:spPr>
          <a:xfrm>
            <a:off x="1107195" y="3599993"/>
            <a:ext cx="11169838" cy="86825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6" tIns="71436" rIns="71436" bIns="71436" anchor="ctr">
            <a:spAutoFit/>
          </a:bodyPr>
          <a:lstStyle/>
          <a:p>
            <a:pPr marR="0" lvl="0" algn="l" defTabSz="457200" rtl="0" eaLnBrk="1" fontAlgn="auto" latinLnBrk="0" hangingPunct="0">
              <a:lnSpc>
                <a:spcPts val="6000"/>
              </a:lnSpc>
              <a:spcBef>
                <a:spcPts val="0"/>
              </a:spcBef>
              <a:spcAft>
                <a:spcPts val="0"/>
              </a:spcAft>
              <a:buClrTx/>
              <a:buSzTx/>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r>
              <a:rPr kumimoji="0" sz="4000" i="0" u="none" strike="noStrike" kern="0" cap="none" spc="0" normalizeH="0" baseline="0" noProof="0" dirty="0">
                <a:ln w="0" cap="flat">
                  <a:solidFill>
                    <a:srgbClr val="264462"/>
                  </a:solidFill>
                  <a:prstDash val="solid"/>
                  <a:miter lim="400000"/>
                </a:ln>
                <a:solidFill>
                  <a:srgbClr val="264462"/>
                </a:solidFill>
                <a:effectLst/>
                <a:uLnTx/>
                <a:uFillTx/>
                <a:latin typeface="Poppins SemiBold" panose="00000700000000000000" pitchFamily="2" charset="0"/>
                <a:cs typeface="Poppins SemiBold" panose="00000700000000000000" pitchFamily="2" charset="0"/>
                <a:sym typeface="Poppins Bold"/>
              </a:rPr>
              <a:t>Real-time data, 24/7</a:t>
            </a:r>
            <a:r>
              <a:rPr lang="en-AU" sz="4000" dirty="0">
                <a:ln w="0" cap="flat">
                  <a:solidFill>
                    <a:srgbClr val="264462"/>
                  </a:solidFill>
                  <a:prstDash val="solid"/>
                  <a:miter lim="400000"/>
                </a:ln>
                <a:solidFill>
                  <a:srgbClr val="264462"/>
                </a:solidFill>
                <a:latin typeface="Poppins SemiBold" panose="00000700000000000000" pitchFamily="2" charset="0"/>
                <a:cs typeface="Poppins SemiBold" panose="00000700000000000000" pitchFamily="2" charset="0"/>
                <a:sym typeface="Poppins Bold"/>
              </a:rPr>
              <a:t> </a:t>
            </a:r>
            <a:endParaRPr lang="en-AU" sz="800" dirty="0">
              <a:ln w="0" cap="flat">
                <a:solidFill>
                  <a:srgbClr val="264462"/>
                </a:solidFill>
                <a:prstDash val="solid"/>
                <a:miter lim="400000"/>
              </a:ln>
              <a:solidFill>
                <a:srgbClr val="264462"/>
              </a:solidFill>
              <a:latin typeface="Poppins SemiBold" panose="00000700000000000000" pitchFamily="2" charset="0"/>
              <a:cs typeface="Poppins SemiBold" panose="00000700000000000000" pitchFamily="2" charset="0"/>
              <a:sym typeface="Poppins Bold"/>
            </a:endParaRPr>
          </a:p>
          <a:p>
            <a:pPr marR="0" lvl="0" algn="l" defTabSz="457200" rtl="0" eaLnBrk="1" fontAlgn="auto" latinLnBrk="0" hangingPunct="0">
              <a:spcBef>
                <a:spcPts val="0"/>
              </a:spcBef>
              <a:spcAft>
                <a:spcPts val="0"/>
              </a:spcAft>
              <a:buClrTx/>
              <a:buSzTx/>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endParaRPr kumimoji="0" lang="en-AU" sz="800" i="0" u="none" strike="noStrike" kern="0" cap="none" spc="0" normalizeH="0" baseline="0" noProof="0" dirty="0">
              <a:ln w="0" cap="flat">
                <a:solidFill>
                  <a:srgbClr val="264462"/>
                </a:solidFill>
                <a:prstDash val="solid"/>
                <a:miter lim="400000"/>
              </a:ln>
              <a:solidFill>
                <a:srgbClr val="264462"/>
              </a:solidFill>
              <a:uLnTx/>
              <a:uFillTx/>
              <a:latin typeface="Poppins SemiBold" panose="00000700000000000000" pitchFamily="2" charset="0"/>
              <a:cs typeface="Poppins SemiBold" panose="00000700000000000000" pitchFamily="2" charset="0"/>
              <a:sym typeface="Poppins Bold"/>
            </a:endParaRPr>
          </a:p>
          <a:p>
            <a:pPr marR="0" lvl="0" algn="l" defTabSz="457200" rtl="0" eaLnBrk="1" fontAlgn="auto" latinLnBrk="0" hangingPunct="0">
              <a:lnSpc>
                <a:spcPts val="6000"/>
              </a:lnSpc>
              <a:spcBef>
                <a:spcPts val="0"/>
              </a:spcBef>
              <a:spcAft>
                <a:spcPts val="0"/>
              </a:spcAft>
              <a:buClrTx/>
              <a:buSzTx/>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r>
              <a:rPr lang="en-AU" sz="4000" dirty="0">
                <a:ln w="0" cap="flat">
                  <a:solidFill>
                    <a:srgbClr val="264462"/>
                  </a:solidFill>
                  <a:prstDash val="solid"/>
                  <a:miter lim="400000"/>
                </a:ln>
                <a:solidFill>
                  <a:srgbClr val="264462"/>
                </a:solidFill>
                <a:effectLst/>
                <a:latin typeface="Poppins Light" panose="00000400000000000000" pitchFamily="2" charset="0"/>
                <a:ea typeface="Times New Roman" panose="02020603050405020304" pitchFamily="18" charset="0"/>
                <a:cs typeface="Poppins Light" panose="00000400000000000000" pitchFamily="2" charset="0"/>
                <a:sym typeface="Poppins Bold"/>
              </a:rPr>
              <a:t>Dashboard provides d</a:t>
            </a:r>
            <a:r>
              <a:rPr lang="en-AU" sz="4000" dirty="0">
                <a:solidFill>
                  <a:srgbClr val="264462"/>
                </a:solidFill>
                <a:effectLst/>
                <a:latin typeface="Poppins Light" panose="00000400000000000000" pitchFamily="2" charset="0"/>
                <a:ea typeface="Times New Roman" panose="02020603050405020304" pitchFamily="18" charset="0"/>
                <a:cs typeface="Poppins Light" panose="00000400000000000000" pitchFamily="2" charset="0"/>
              </a:rPr>
              <a:t>ownloadable data and info on your chargers, including:</a:t>
            </a:r>
          </a:p>
          <a:p>
            <a:pPr marL="571500" marR="0" lvl="0" indent="-571500" algn="l" defTabSz="457200" rtl="0" eaLnBrk="1" fontAlgn="auto" latinLnBrk="0" hangingPunct="0">
              <a:lnSpc>
                <a:spcPts val="6000"/>
              </a:lnSpc>
              <a:spcBef>
                <a:spcPts val="0"/>
              </a:spcBef>
              <a:spcAft>
                <a:spcPts val="0"/>
              </a:spcAft>
              <a:buClrTx/>
              <a:buSzTx/>
              <a:buFont typeface="Arial" panose="020B0604020202020204" pitchFamily="34" charset="0"/>
              <a:buChar char="•"/>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endParaRPr lang="en-AU" sz="4000" dirty="0">
              <a:solidFill>
                <a:srgbClr val="264462"/>
              </a:solidFill>
              <a:latin typeface="Poppins Light" panose="00000400000000000000" pitchFamily="2" charset="0"/>
              <a:ea typeface="Times New Roman" panose="02020603050405020304" pitchFamily="18" charset="0"/>
              <a:cs typeface="Poppins Light" panose="00000400000000000000" pitchFamily="2" charset="0"/>
            </a:endParaRPr>
          </a:p>
          <a:p>
            <a:pPr marL="571500" marR="0" lvl="0" indent="-571500" algn="l" defTabSz="457200" rtl="0" eaLnBrk="1" fontAlgn="auto" latinLnBrk="0" hangingPunct="0">
              <a:lnSpc>
                <a:spcPts val="6000"/>
              </a:lnSpc>
              <a:spcBef>
                <a:spcPts val="0"/>
              </a:spcBef>
              <a:spcAft>
                <a:spcPts val="0"/>
              </a:spcAft>
              <a:buClrTx/>
              <a:buSzTx/>
              <a:buFont typeface="Arial" panose="020B0604020202020204" pitchFamily="34" charset="0"/>
              <a:buChar char="•"/>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r>
              <a:rPr lang="en-AU" sz="4000" dirty="0">
                <a:solidFill>
                  <a:srgbClr val="264462"/>
                </a:solidFill>
                <a:effectLst/>
                <a:latin typeface="Poppins Light" panose="00000400000000000000" pitchFamily="2" charset="0"/>
                <a:ea typeface="Times New Roman" panose="02020603050405020304" pitchFamily="18" charset="0"/>
                <a:cs typeface="Poppins Light" panose="00000400000000000000" pitchFamily="2" charset="0"/>
              </a:rPr>
              <a:t>Number of charging sessions</a:t>
            </a:r>
          </a:p>
          <a:p>
            <a:pPr marL="571500" marR="0" lvl="0" indent="-571500" algn="l" defTabSz="457200" rtl="0" eaLnBrk="1" fontAlgn="auto" latinLnBrk="0" hangingPunct="0">
              <a:lnSpc>
                <a:spcPts val="6000"/>
              </a:lnSpc>
              <a:spcBef>
                <a:spcPts val="0"/>
              </a:spcBef>
              <a:spcAft>
                <a:spcPts val="0"/>
              </a:spcAft>
              <a:buClrTx/>
              <a:buSzTx/>
              <a:buFont typeface="Arial" panose="020B0604020202020204" pitchFamily="34" charset="0"/>
              <a:buChar char="•"/>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endParaRPr lang="en-AU" sz="4000" dirty="0">
              <a:solidFill>
                <a:srgbClr val="264462"/>
              </a:solidFill>
              <a:latin typeface="Poppins Light" panose="00000400000000000000" pitchFamily="2" charset="0"/>
              <a:ea typeface="Times New Roman" panose="02020603050405020304" pitchFamily="18" charset="0"/>
              <a:cs typeface="Poppins Light" panose="00000400000000000000" pitchFamily="2" charset="0"/>
            </a:endParaRPr>
          </a:p>
          <a:p>
            <a:pPr marL="571500" marR="0" lvl="0" indent="-571500" algn="l" defTabSz="457200" rtl="0" eaLnBrk="1" fontAlgn="auto" latinLnBrk="0" hangingPunct="0">
              <a:lnSpc>
                <a:spcPts val="6000"/>
              </a:lnSpc>
              <a:spcBef>
                <a:spcPts val="0"/>
              </a:spcBef>
              <a:spcAft>
                <a:spcPts val="0"/>
              </a:spcAft>
              <a:buClrTx/>
              <a:buSzTx/>
              <a:buFont typeface="Arial" panose="020B0604020202020204" pitchFamily="34" charset="0"/>
              <a:buChar char="•"/>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r>
              <a:rPr lang="en-AU" sz="4000" dirty="0">
                <a:solidFill>
                  <a:srgbClr val="264462"/>
                </a:solidFill>
                <a:effectLst/>
                <a:latin typeface="Poppins Light" panose="00000400000000000000" pitchFamily="2" charset="0"/>
                <a:ea typeface="Times New Roman" panose="02020603050405020304" pitchFamily="18" charset="0"/>
                <a:cs typeface="Poppins Light" panose="00000400000000000000" pitchFamily="2" charset="0"/>
              </a:rPr>
              <a:t>Average charge times</a:t>
            </a:r>
          </a:p>
          <a:p>
            <a:pPr marL="571500" marR="0" lvl="0" indent="-571500" algn="l" defTabSz="457200" rtl="0" eaLnBrk="1" fontAlgn="auto" latinLnBrk="0" hangingPunct="0">
              <a:lnSpc>
                <a:spcPts val="6000"/>
              </a:lnSpc>
              <a:spcBef>
                <a:spcPts val="0"/>
              </a:spcBef>
              <a:spcAft>
                <a:spcPts val="0"/>
              </a:spcAft>
              <a:buClrTx/>
              <a:buSzTx/>
              <a:buFont typeface="Arial" panose="020B0604020202020204" pitchFamily="34" charset="0"/>
              <a:buChar char="•"/>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endParaRPr lang="en-AU" sz="4000" dirty="0">
              <a:solidFill>
                <a:srgbClr val="264462"/>
              </a:solidFill>
              <a:latin typeface="Poppins Light" panose="00000400000000000000" pitchFamily="2" charset="0"/>
              <a:ea typeface="Times New Roman" panose="02020603050405020304" pitchFamily="18" charset="0"/>
              <a:cs typeface="Poppins Light" panose="00000400000000000000" pitchFamily="2" charset="0"/>
            </a:endParaRPr>
          </a:p>
          <a:p>
            <a:pPr marL="571500" marR="0" lvl="0" indent="-571500" algn="l" defTabSz="457200" rtl="0" eaLnBrk="1" fontAlgn="auto" latinLnBrk="0" hangingPunct="0">
              <a:lnSpc>
                <a:spcPts val="6000"/>
              </a:lnSpc>
              <a:spcBef>
                <a:spcPts val="0"/>
              </a:spcBef>
              <a:spcAft>
                <a:spcPts val="0"/>
              </a:spcAft>
              <a:buClrTx/>
              <a:buSzTx/>
              <a:buFont typeface="Arial" panose="020B0604020202020204" pitchFamily="34" charset="0"/>
              <a:buChar char="•"/>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r>
              <a:rPr lang="en-AU" sz="4000" dirty="0">
                <a:solidFill>
                  <a:srgbClr val="264462"/>
                </a:solidFill>
                <a:effectLst/>
                <a:latin typeface="Poppins Light" panose="00000400000000000000" pitchFamily="2" charset="0"/>
                <a:ea typeface="Times New Roman" panose="02020603050405020304" pitchFamily="18" charset="0"/>
                <a:cs typeface="Poppins Light" panose="00000400000000000000" pitchFamily="2" charset="0"/>
              </a:rPr>
              <a:t>kW hours used per session, and in total </a:t>
            </a:r>
          </a:p>
          <a:p>
            <a:pPr marL="571500" marR="0" lvl="0" indent="-571500" algn="l" defTabSz="457200" rtl="0" eaLnBrk="1" fontAlgn="auto" latinLnBrk="0" hangingPunct="0">
              <a:lnSpc>
                <a:spcPts val="6000"/>
              </a:lnSpc>
              <a:spcBef>
                <a:spcPts val="0"/>
              </a:spcBef>
              <a:spcAft>
                <a:spcPts val="0"/>
              </a:spcAft>
              <a:buClrTx/>
              <a:buSzTx/>
              <a:buFont typeface="Arial" panose="020B0604020202020204" pitchFamily="34" charset="0"/>
              <a:buChar char="•"/>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endParaRPr lang="en-AU" sz="4000" dirty="0">
              <a:solidFill>
                <a:srgbClr val="264462"/>
              </a:solidFill>
              <a:latin typeface="Poppins Light" panose="00000400000000000000" pitchFamily="2" charset="0"/>
              <a:ea typeface="Times New Roman" panose="02020603050405020304" pitchFamily="18" charset="0"/>
              <a:cs typeface="Poppins Light" panose="00000400000000000000" pitchFamily="2" charset="0"/>
            </a:endParaRPr>
          </a:p>
          <a:p>
            <a:pPr marL="571500" marR="0" lvl="0" indent="-571500" algn="l" defTabSz="457200" rtl="0" eaLnBrk="1" fontAlgn="auto" latinLnBrk="0" hangingPunct="0">
              <a:lnSpc>
                <a:spcPts val="6000"/>
              </a:lnSpc>
              <a:spcBef>
                <a:spcPts val="0"/>
              </a:spcBef>
              <a:spcAft>
                <a:spcPts val="0"/>
              </a:spcAft>
              <a:buClrTx/>
              <a:buSzTx/>
              <a:buFont typeface="Arial" panose="020B0604020202020204" pitchFamily="34" charset="0"/>
              <a:buChar char="•"/>
              <a:tabLst/>
              <a:defRPr sz="3366" b="0">
                <a:ln w="0" cap="flat">
                  <a:solidFill>
                    <a:srgbClr val="000000"/>
                  </a:solidFill>
                  <a:prstDash val="solid"/>
                  <a:miter lim="400000"/>
                </a:ln>
                <a:solidFill>
                  <a:srgbClr val="D9702E"/>
                </a:solidFill>
                <a:latin typeface="Poppins Bold"/>
                <a:ea typeface="Poppins Bold"/>
                <a:cs typeface="Poppins Bold"/>
                <a:sym typeface="Poppins Bold"/>
              </a:defRPr>
            </a:pPr>
            <a:r>
              <a:rPr lang="en-AU" sz="4000" dirty="0">
                <a:solidFill>
                  <a:srgbClr val="264462"/>
                </a:solidFill>
                <a:effectLst/>
                <a:latin typeface="Poppins Light" panose="00000400000000000000" pitchFamily="2" charset="0"/>
                <a:ea typeface="Times New Roman" panose="02020603050405020304" pitchFamily="18" charset="0"/>
                <a:cs typeface="Poppins Light" panose="00000400000000000000" pitchFamily="2" charset="0"/>
              </a:rPr>
              <a:t>Fault alerts for maintenance</a:t>
            </a:r>
            <a:endParaRPr lang="en-AU" sz="4000" dirty="0">
              <a:solidFill>
                <a:srgbClr val="264462"/>
              </a:solidFill>
              <a:effectLst/>
              <a:latin typeface="Poppins Light" panose="00000400000000000000" pitchFamily="2" charset="0"/>
              <a:ea typeface="Calibri" panose="020F0502020204030204" pitchFamily="34" charset="0"/>
              <a:cs typeface="Poppins Light" panose="00000400000000000000" pitchFamily="2" charset="0"/>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Fleet Solutions"/>
          <p:cNvSpPr txBox="1"/>
          <p:nvPr/>
        </p:nvSpPr>
        <p:spPr>
          <a:xfrm>
            <a:off x="1757810" y="2768127"/>
            <a:ext cx="7025497" cy="26064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6" tIns="71436" rIns="71436" bIns="71436" anchor="ctr">
            <a:spAutoFit/>
          </a:bodyPr>
          <a:lstStyle>
            <a:lvl1pPr algn="l">
              <a:defRPr sz="10200">
                <a:solidFill>
                  <a:srgbClr val="264462"/>
                </a:solidFill>
              </a:defRPr>
            </a:lvl1pPr>
          </a:lstStyle>
          <a:p>
            <a:pPr marL="0" marR="0" lvl="0" indent="0" algn="l" defTabSz="821530" rtl="0" eaLnBrk="1" fontAlgn="auto" latinLnBrk="0" hangingPunct="0">
              <a:lnSpc>
                <a:spcPct val="100000"/>
              </a:lnSpc>
              <a:spcBef>
                <a:spcPts val="0"/>
              </a:spcBef>
              <a:spcAft>
                <a:spcPts val="0"/>
              </a:spcAft>
              <a:buClrTx/>
              <a:buSzTx/>
              <a:buFontTx/>
              <a:buNone/>
              <a:tabLst/>
              <a:defRPr/>
            </a:pPr>
            <a:r>
              <a:rPr kumimoji="0" sz="8000" b="1"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Helvetica"/>
              </a:rPr>
              <a:t>Fleet Solutions </a:t>
            </a:r>
          </a:p>
        </p:txBody>
      </p:sp>
      <p:pic>
        <p:nvPicPr>
          <p:cNvPr id="2" name="Picture 1">
            <a:extLst>
              <a:ext uri="{FF2B5EF4-FFF2-40B4-BE49-F238E27FC236}">
                <a16:creationId xmlns:a16="http://schemas.microsoft.com/office/drawing/2014/main" id="{01BDCECC-99DB-41BF-A1DE-C74E6A5ABED4}"/>
              </a:ext>
            </a:extLst>
          </p:cNvPr>
          <p:cNvPicPr>
            <a:picLocks noChangeAspect="1"/>
          </p:cNvPicPr>
          <p:nvPr/>
        </p:nvPicPr>
        <p:blipFill>
          <a:blip r:embed="rId3"/>
          <a:stretch>
            <a:fillRect/>
          </a:stretch>
        </p:blipFill>
        <p:spPr>
          <a:xfrm>
            <a:off x="1757810" y="5761231"/>
            <a:ext cx="7151901" cy="4794367"/>
          </a:xfrm>
          <a:prstGeom prst="rect">
            <a:avLst/>
          </a:prstGeom>
        </p:spPr>
      </p:pic>
      <p:sp>
        <p:nvSpPr>
          <p:cNvPr id="737" name="More and more businesses are realising the long-term cost savings and environmental benefits of electric vehicles, and we’ve developed a product just for them.…"/>
          <p:cNvSpPr txBox="1"/>
          <p:nvPr/>
        </p:nvSpPr>
        <p:spPr>
          <a:xfrm>
            <a:off x="11231556" y="1829494"/>
            <a:ext cx="11233435" cy="87261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6" tIns="71436" rIns="71436" bIns="71436" anchor="ctr">
            <a:spAutoFit/>
          </a:bodyPr>
          <a:lstStyle/>
          <a:p>
            <a:pPr marL="0" marR="0" lvl="0" indent="0" algn="l" defTabSz="457200" rtl="0" eaLnBrk="1" fontAlgn="auto" latinLnBrk="0" hangingPunct="0">
              <a:lnSpc>
                <a:spcPts val="5600"/>
              </a:lnSpc>
              <a:spcBef>
                <a:spcPts val="0"/>
              </a:spcBef>
              <a:spcAft>
                <a:spcPts val="0"/>
              </a:spcAft>
              <a:buClrTx/>
              <a:buSzTx/>
              <a:buFontTx/>
              <a:buNone/>
              <a:tabLst/>
              <a:defRPr sz="3066" b="0">
                <a:ln w="0" cap="flat">
                  <a:solidFill>
                    <a:srgbClr val="000000"/>
                  </a:solidFill>
                  <a:prstDash val="solid"/>
                  <a:miter lim="400000"/>
                </a:ln>
                <a:latin typeface="+mj-lt"/>
                <a:ea typeface="+mj-ea"/>
                <a:cs typeface="+mj-cs"/>
                <a:sym typeface="Poppins Regular"/>
              </a:defRPr>
            </a:pPr>
            <a:r>
              <a:rPr lang="en-GB" sz="4000" b="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rPr>
              <a:t>M</a:t>
            </a:r>
            <a:r>
              <a:rPr kumimoji="0" lang="en-GB" sz="4000" b="0" i="0" u="none" strike="noStrike" kern="0" cap="none" spc="0" normalizeH="0" baseline="0" noProof="0" dirty="0" err="1">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anage</a:t>
            </a:r>
            <a:r>
              <a:rPr kumimoji="0" lang="en-GB"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 the costs and billing of each vehicle in your fleet, whether drivers charge onsite, at home or in public.</a:t>
            </a:r>
          </a:p>
          <a:p>
            <a:pPr marL="0" marR="0" lvl="0" indent="0" algn="l" defTabSz="457200" rtl="0" eaLnBrk="1" fontAlgn="auto" latinLnBrk="0" hangingPunct="0">
              <a:lnSpc>
                <a:spcPts val="5600"/>
              </a:lnSpc>
              <a:spcBef>
                <a:spcPts val="0"/>
              </a:spcBef>
              <a:spcAft>
                <a:spcPts val="0"/>
              </a:spcAft>
              <a:buClrTx/>
              <a:buSzTx/>
              <a:buFontTx/>
              <a:buNone/>
              <a:tabLst/>
              <a:defRPr sz="3066" b="0">
                <a:ln w="0" cap="flat">
                  <a:solidFill>
                    <a:srgbClr val="000000"/>
                  </a:solidFill>
                  <a:prstDash val="solid"/>
                  <a:miter lim="400000"/>
                </a:ln>
                <a:latin typeface="+mj-lt"/>
                <a:ea typeface="+mj-ea"/>
                <a:cs typeface="+mj-cs"/>
                <a:sym typeface="Poppins Regular"/>
              </a:defRPr>
            </a:pPr>
            <a:endParaRPr lang="en-AU" sz="4000" b="0" dirty="0">
              <a:ln w="0" cap="flat">
                <a:solidFill>
                  <a:srgbClr val="264462"/>
                </a:solidFill>
                <a:prstDash val="solid"/>
                <a:miter lim="400000"/>
              </a:ln>
              <a:solidFill>
                <a:srgbClr val="FFC000"/>
              </a:solidFill>
              <a:latin typeface="Poppins Light" panose="00000400000000000000" pitchFamily="2" charset="0"/>
              <a:cs typeface="Poppins Light" panose="00000400000000000000" pitchFamily="2" charset="0"/>
              <a:sym typeface="Poppins Regular"/>
            </a:endParaRPr>
          </a:p>
          <a:p>
            <a:pPr marR="0" lvl="0" algn="l" defTabSz="457200" rtl="0" eaLnBrk="1" fontAlgn="auto" latinLnBrk="0" hangingPunct="0">
              <a:lnSpc>
                <a:spcPts val="5600"/>
              </a:lnSpc>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r>
              <a:rPr kumimoji="0" lang="en-AU"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Poppins ExtraBold"/>
              </a:rPr>
              <a:t>Organisation RFID</a:t>
            </a:r>
          </a:p>
          <a:p>
            <a:pPr marR="0" lvl="0" algn="l" defTabSz="457200" rtl="0" eaLnBrk="1" fontAlgn="auto" latinLnBrk="0" hangingPunct="0">
              <a:lnSpc>
                <a:spcPts val="5600"/>
              </a:lnSpc>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endParaRPr kumimoji="0" lang="en-AU" sz="4000" b="0" i="0" u="none" strike="noStrike" kern="0" cap="none" spc="0" normalizeH="0" baseline="0" noProof="0" dirty="0">
              <a:ln>
                <a:noFill/>
              </a:ln>
              <a:solidFill>
                <a:srgbClr val="264462"/>
              </a:solidFill>
              <a:effectLst/>
              <a:uLnTx/>
              <a:uFillTx/>
              <a:latin typeface="Poppins SemiBold" panose="00000700000000000000" pitchFamily="2" charset="0"/>
              <a:cs typeface="Poppins SemiBold" panose="00000700000000000000" pitchFamily="2" charset="0"/>
              <a:sym typeface="Poppins ExtraBold"/>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rPr>
              <a:t>Card linked to organisations account</a:t>
            </a: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endParaRPr kumimoji="0" lang="en-AU" sz="40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lang="en-AU" sz="4000" b="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rPr>
              <a:t>Flexibility - Multiple drivers per vehicle</a:t>
            </a:r>
          </a:p>
          <a:p>
            <a:pPr marR="0" lvl="0" algn="l" defTabSz="457200" rtl="0" eaLnBrk="1" fontAlgn="auto" latinLnBrk="0" hangingPunct="0">
              <a:lnSpc>
                <a:spcPts val="5600"/>
              </a:lnSpc>
              <a:spcBef>
                <a:spcPts val="0"/>
              </a:spcBef>
              <a:spcAft>
                <a:spcPts val="0"/>
              </a:spcAft>
              <a:buClrTx/>
              <a:buSzTx/>
              <a:tabLst/>
              <a:defRPr sz="3066" b="0">
                <a:ln w="0" cap="flat">
                  <a:solidFill>
                    <a:srgbClr val="000000"/>
                  </a:solidFill>
                  <a:prstDash val="solid"/>
                  <a:miter lim="400000"/>
                </a:ln>
                <a:latin typeface="+mj-lt"/>
                <a:ea typeface="+mj-ea"/>
                <a:cs typeface="+mj-cs"/>
                <a:sym typeface="Poppins Regular"/>
              </a:defRPr>
            </a:pPr>
            <a:endParaRPr lang="en-AU" sz="4000" b="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endParaRPr>
          </a:p>
          <a:p>
            <a:pPr marL="457200" marR="0" lvl="0" indent="-457200" algn="l" defTabSz="457200" rtl="0" eaLnBrk="1" fontAlgn="auto" latinLnBrk="0" hangingPunct="0">
              <a:lnSpc>
                <a:spcPts val="5600"/>
              </a:lnSpc>
              <a:spcBef>
                <a:spcPts val="0"/>
              </a:spcBef>
              <a:spcAft>
                <a:spcPts val="0"/>
              </a:spcAft>
              <a:buClrTx/>
              <a:buSzTx/>
              <a:buFont typeface="Arial" panose="020B0604020202020204" pitchFamily="34" charset="0"/>
              <a:buChar char="•"/>
              <a:tabLst/>
              <a:defRPr sz="3066" b="0">
                <a:ln w="0" cap="flat">
                  <a:solidFill>
                    <a:srgbClr val="000000"/>
                  </a:solidFill>
                  <a:prstDash val="solid"/>
                  <a:miter lim="400000"/>
                </a:ln>
                <a:latin typeface="+mj-lt"/>
                <a:ea typeface="+mj-ea"/>
                <a:cs typeface="+mj-cs"/>
                <a:sym typeface="Poppins Regular"/>
              </a:defRPr>
            </a:pPr>
            <a:r>
              <a:rPr lang="en-AU" sz="4000" b="0" dirty="0">
                <a:ln w="0" cap="flat">
                  <a:solidFill>
                    <a:srgbClr val="264462"/>
                  </a:solidFill>
                  <a:prstDash val="solid"/>
                  <a:miter lim="400000"/>
                </a:ln>
                <a:solidFill>
                  <a:srgbClr val="264462"/>
                </a:solidFill>
                <a:latin typeface="Poppins Light" panose="00000400000000000000" pitchFamily="2" charset="0"/>
                <a:cs typeface="Poppins Light" panose="00000400000000000000" pitchFamily="2" charset="0"/>
                <a:sym typeface="Poppins Regular"/>
              </a:rPr>
              <a:t>Charge on any Chargefox public station – billed to your organisation</a:t>
            </a:r>
            <a:endParaRPr kumimoji="0" sz="2800" b="0" i="0" u="none" strike="noStrike" kern="0" cap="none" spc="0" normalizeH="0" baseline="0" noProof="0" dirty="0">
              <a:ln w="0" cap="flat">
                <a:solidFill>
                  <a:srgbClr val="264462"/>
                </a:solidFill>
                <a:prstDash val="solid"/>
                <a:miter lim="400000"/>
              </a:ln>
              <a:solidFill>
                <a:srgbClr val="264462"/>
              </a:solidFill>
              <a:effectLst/>
              <a:uLnTx/>
              <a:uFillTx/>
              <a:latin typeface="Poppins Light" panose="00000400000000000000" pitchFamily="2" charset="0"/>
              <a:cs typeface="Poppins Light" panose="00000400000000000000" pitchFamily="2" charset="0"/>
              <a:sym typeface="Poppins Regular"/>
            </a:endParaRPr>
          </a:p>
        </p:txBody>
      </p:sp>
      <p:sp>
        <p:nvSpPr>
          <p:cNvPr id="738" name="Custom solutions, no matter the size of your fleet"/>
          <p:cNvSpPr txBox="1"/>
          <p:nvPr/>
        </p:nvSpPr>
        <p:spPr>
          <a:xfrm>
            <a:off x="11231556" y="11680483"/>
            <a:ext cx="10758649" cy="7598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1436" tIns="71436" rIns="71436" bIns="71436" anchor="ctr">
            <a:spAutoFit/>
          </a:bodyPr>
          <a:lstStyle>
            <a:lvl1pPr algn="l">
              <a:defRPr b="0">
                <a:solidFill>
                  <a:srgbClr val="FF9300"/>
                </a:solidFill>
                <a:latin typeface="Poppins ExtraBold"/>
                <a:ea typeface="Poppins ExtraBold"/>
                <a:cs typeface="Poppins ExtraBold"/>
                <a:sym typeface="Poppins ExtraBold"/>
              </a:defRPr>
            </a:lvl1pPr>
          </a:lstStyle>
          <a:p>
            <a:pPr marL="0" marR="0" lvl="0" indent="0" algn="l" defTabSz="821530" rtl="0" eaLnBrk="1" fontAlgn="auto" latinLnBrk="0" hangingPunct="0">
              <a:lnSpc>
                <a:spcPct val="100000"/>
              </a:lnSpc>
              <a:spcBef>
                <a:spcPts val="0"/>
              </a:spcBef>
              <a:spcAft>
                <a:spcPts val="0"/>
              </a:spcAft>
              <a:buClrTx/>
              <a:buSzTx/>
              <a:buFontTx/>
              <a:buNone/>
              <a:tabLst/>
              <a:defRPr/>
            </a:pPr>
            <a:r>
              <a:rPr kumimoji="0" lang="en-AU" sz="4000" b="0" i="0" u="none" strike="noStrike" kern="0" cap="none" spc="0" normalizeH="0" baseline="0" noProof="0" dirty="0">
                <a:ln>
                  <a:noFill/>
                </a:ln>
                <a:solidFill>
                  <a:srgbClr val="FF9300"/>
                </a:solidFill>
                <a:effectLst/>
                <a:uLnTx/>
                <a:uFillTx/>
                <a:latin typeface="Poppins SemiBold" panose="00000700000000000000" pitchFamily="2" charset="0"/>
                <a:cs typeface="Poppins SemiBold" panose="00000700000000000000" pitchFamily="2" charset="0"/>
                <a:sym typeface="Poppins ExtraBold"/>
              </a:rPr>
              <a:t>Charge your vehicles at work or in public</a:t>
            </a:r>
            <a:endParaRPr kumimoji="0" sz="4000" b="0" i="0" u="none" strike="noStrike" kern="0" cap="none" spc="0" normalizeH="0" baseline="0" noProof="0" dirty="0">
              <a:ln>
                <a:noFill/>
              </a:ln>
              <a:solidFill>
                <a:srgbClr val="FF9300"/>
              </a:solidFill>
              <a:effectLst/>
              <a:uLnTx/>
              <a:uFillTx/>
              <a:latin typeface="Poppins SemiBold" panose="00000700000000000000" pitchFamily="2" charset="0"/>
              <a:cs typeface="Poppins SemiBold" panose="00000700000000000000" pitchFamily="2" charset="0"/>
              <a:sym typeface="Poppins ExtraBold"/>
            </a:endParaRPr>
          </a:p>
        </p:txBody>
      </p:sp>
    </p:spTree>
    <p:extLst>
      <p:ext uri="{BB962C8B-B14F-4D97-AF65-F5344CB8AC3E}">
        <p14:creationId xmlns:p14="http://schemas.microsoft.com/office/powerpoint/2010/main" val="2528909780"/>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80CCA3"/>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Poppins Regular"/>
        <a:ea typeface="Poppins Regular"/>
        <a:cs typeface="Poppins Regular"/>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000000"/>
      </a:dk1>
      <a:lt1>
        <a:srgbClr val="80CCA3"/>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Poppins Regular"/>
        <a:ea typeface="Poppins Regular"/>
        <a:cs typeface="Poppins Regular"/>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Poppins Regular"/>
        <a:ea typeface="Poppins Regular"/>
        <a:cs typeface="Poppins Regular"/>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3863</TotalTime>
  <Words>480</Words>
  <Application>Microsoft Office PowerPoint</Application>
  <PresentationFormat>Custom</PresentationFormat>
  <Paragraphs>116</Paragraphs>
  <Slides>14</Slides>
  <Notes>6</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14</vt:i4>
      </vt:variant>
    </vt:vector>
  </HeadingPairs>
  <TitlesOfParts>
    <vt:vector size="29" baseType="lpstr">
      <vt:lpstr>Aileron Regular</vt:lpstr>
      <vt:lpstr>Arial</vt:lpstr>
      <vt:lpstr>Helvetica</vt:lpstr>
      <vt:lpstr>Helvetica Light</vt:lpstr>
      <vt:lpstr>Helvetica Neue</vt:lpstr>
      <vt:lpstr>Helvetica Neue Light</vt:lpstr>
      <vt:lpstr>Helvetica Neue Medium</vt:lpstr>
      <vt:lpstr>Helvetica Neue Thin</vt:lpstr>
      <vt:lpstr>Montserrat Light</vt:lpstr>
      <vt:lpstr>Poppins ExtraBold</vt:lpstr>
      <vt:lpstr>Poppins Light</vt:lpstr>
      <vt:lpstr>Poppins Regular</vt:lpstr>
      <vt:lpstr>Poppins SemiBold</vt:lpstr>
      <vt:lpstr>White</vt:lpstr>
      <vt:lpstr>1_White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you can expect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Franco</dc:creator>
  <cp:lastModifiedBy>Nick Franco</cp:lastModifiedBy>
  <cp:revision>94</cp:revision>
  <dcterms:modified xsi:type="dcterms:W3CDTF">2020-10-08T04:13:42Z</dcterms:modified>
</cp:coreProperties>
</file>